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E4DFD2_23745306.xml" ContentType="application/vnd.ms-powerpoint.comments+xml"/>
  <Override PartName="/ppt/notesSlides/notesSlide9.xml" ContentType="application/vnd.openxmlformats-officedocument.presentationml.notesSlide+xml"/>
  <Override PartName="/ppt/comments/modernComment_7FE4E09A_53ECD68C.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7FE4E0A7_8C361CE8.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comments/modernComment_7FE4E03B_CF225836.xml" ContentType="application/vnd.ms-powerpoint.comments+xml"/>
  <Override PartName="/ppt/notesSlides/notesSlide11.xml" ContentType="application/vnd.openxmlformats-officedocument.presentationml.notesSlide+xml"/>
  <Override PartName="/ppt/comments/modernComment_7FE4E0A9_9658EAD5.xml" ContentType="application/vnd.ms-powerpoint.comments+xml"/>
  <Override PartName="/ppt/comments/modernComment_7FE4E040_29AC7B0D.xml" ContentType="application/vnd.ms-powerpoint.comments+xml"/>
  <Override PartName="/ppt/comments/modernComment_7FE4E075_66FE781C.xml" ContentType="application/vnd.ms-powerpoint.comments+xml"/>
  <Override PartName="/ppt/comments/modernComment_7FE4E053_7845BC1D.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E4E05F_1A861C97.xml" ContentType="application/vnd.ms-powerpoint.comments+xml"/>
  <Override PartName="/ppt/comments/modernComment_7FE4E06C_77AB5623.xml" ContentType="application/vnd.ms-powerpoint.comments+xml"/>
  <Override PartName="/ppt/comments/modernComment_7FE4E070_3655226D.xml" ContentType="application/vnd.ms-powerpoint.comments+xml"/>
  <Override PartName="/ppt/notesSlides/notesSlide14.xml" ContentType="application/vnd.openxmlformats-officedocument.presentationml.notesSlide+xml"/>
  <Override PartName="/ppt/comments/modernComment_7FE4E03A_F167FDD0.xml" ContentType="application/vnd.ms-powerpoint.comments+xml"/>
  <Override PartName="/ppt/comments/modernComment_7FE4E068_85983326.xml" ContentType="application/vnd.ms-powerpoint.comments+xml"/>
  <Override PartName="/ppt/notesSlides/notesSlide15.xml" ContentType="application/vnd.openxmlformats-officedocument.presentationml.notesSlide+xml"/>
  <Override PartName="/ppt/comments/modernComment_7FE4E086_322530F2.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88_C7773B78.xml" ContentType="application/vnd.ms-powerpoint.comments+xml"/>
  <Override PartName="/ppt/notesSlides/notesSlide19.xml" ContentType="application/vnd.openxmlformats-officedocument.presentationml.notesSlide+xml"/>
  <Override PartName="/ppt/comments/modernComment_1B9_A84FC1E8.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BB_1EC31771.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7FE4E03F_19D38FF5.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3"/>
  </p:notesMasterIdLst>
  <p:sldIdLst>
    <p:sldId id="257" r:id="rId5"/>
    <p:sldId id="2145706005" r:id="rId6"/>
    <p:sldId id="2145705939" r:id="rId7"/>
    <p:sldId id="2145705937" r:id="rId8"/>
    <p:sldId id="259" r:id="rId9"/>
    <p:sldId id="260" r:id="rId10"/>
    <p:sldId id="261" r:id="rId11"/>
    <p:sldId id="2145705938" r:id="rId12"/>
    <p:sldId id="2145706138" r:id="rId13"/>
    <p:sldId id="2145706045" r:id="rId14"/>
    <p:sldId id="2145706140" r:id="rId15"/>
    <p:sldId id="2145706044" r:id="rId16"/>
    <p:sldId id="2145706151" r:id="rId17"/>
    <p:sldId id="2145706043" r:id="rId18"/>
    <p:sldId id="2145706152" r:id="rId19"/>
    <p:sldId id="2145706153" r:id="rId20"/>
    <p:sldId id="2145706048" r:id="rId21"/>
    <p:sldId id="2145706103" r:id="rId22"/>
    <p:sldId id="2145706105" r:id="rId23"/>
    <p:sldId id="2145706106" r:id="rId24"/>
    <p:sldId id="2145706107" r:id="rId25"/>
    <p:sldId id="2145706108" r:id="rId26"/>
    <p:sldId id="2145706109" r:id="rId27"/>
    <p:sldId id="2145706112" r:id="rId28"/>
    <p:sldId id="2145706110" r:id="rId29"/>
    <p:sldId id="2145706111" r:id="rId30"/>
    <p:sldId id="2145706113" r:id="rId31"/>
    <p:sldId id="2145706114" r:id="rId32"/>
    <p:sldId id="2145706115" r:id="rId33"/>
    <p:sldId id="2145706116" r:id="rId34"/>
    <p:sldId id="2145706117" r:id="rId35"/>
    <p:sldId id="2145706101" r:id="rId36"/>
    <p:sldId id="2145706150" r:id="rId37"/>
    <p:sldId id="2145706050" r:id="rId38"/>
    <p:sldId id="2145706051" r:id="rId39"/>
    <p:sldId id="2145706052" r:id="rId40"/>
    <p:sldId id="2145706053" r:id="rId41"/>
    <p:sldId id="2145706054" r:id="rId42"/>
    <p:sldId id="2145706056" r:id="rId43"/>
    <p:sldId id="2145706057" r:id="rId44"/>
    <p:sldId id="2145706058" r:id="rId45"/>
    <p:sldId id="2145706059" r:id="rId46"/>
    <p:sldId id="2145706060" r:id="rId47"/>
    <p:sldId id="2145706061" r:id="rId48"/>
    <p:sldId id="2145706062" r:id="rId49"/>
    <p:sldId id="2145706063" r:id="rId50"/>
    <p:sldId id="2145706064" r:id="rId51"/>
    <p:sldId id="2145706065" r:id="rId52"/>
    <p:sldId id="2145706066" r:id="rId53"/>
    <p:sldId id="2145706067" r:id="rId54"/>
    <p:sldId id="2145706119" r:id="rId55"/>
    <p:sldId id="2145706120" r:id="rId56"/>
    <p:sldId id="2145706121" r:id="rId57"/>
    <p:sldId id="2145706122" r:id="rId58"/>
    <p:sldId id="2145706124" r:id="rId59"/>
    <p:sldId id="2145706146" r:id="rId60"/>
    <p:sldId id="2145706125" r:id="rId61"/>
    <p:sldId id="2145706127" r:id="rId62"/>
    <p:sldId id="2145706126" r:id="rId63"/>
    <p:sldId id="2145706128" r:id="rId64"/>
    <p:sldId id="2145706129" r:id="rId65"/>
    <p:sldId id="2145706130" r:id="rId66"/>
    <p:sldId id="2145706046" r:id="rId67"/>
    <p:sldId id="2145706068" r:id="rId68"/>
    <p:sldId id="2145706069" r:id="rId69"/>
    <p:sldId id="2145706070" r:id="rId70"/>
    <p:sldId id="2145706071" r:id="rId71"/>
    <p:sldId id="2145706073" r:id="rId72"/>
    <p:sldId id="2145706074" r:id="rId73"/>
    <p:sldId id="2145706075" r:id="rId74"/>
    <p:sldId id="2145706072" r:id="rId75"/>
    <p:sldId id="2145706076" r:id="rId76"/>
    <p:sldId id="2145706077" r:id="rId77"/>
    <p:sldId id="2145706078" r:id="rId78"/>
    <p:sldId id="2145706079" r:id="rId79"/>
    <p:sldId id="2145706080" r:id="rId80"/>
    <p:sldId id="2145706132" r:id="rId81"/>
    <p:sldId id="2145706133" r:id="rId82"/>
    <p:sldId id="2145706134" r:id="rId83"/>
    <p:sldId id="2145706135" r:id="rId84"/>
    <p:sldId id="2145706136" r:id="rId85"/>
    <p:sldId id="2145706137" r:id="rId86"/>
    <p:sldId id="2145706139" r:id="rId87"/>
    <p:sldId id="2145706141" r:id="rId88"/>
    <p:sldId id="2145706143" r:id="rId89"/>
    <p:sldId id="2145706144" r:id="rId90"/>
    <p:sldId id="2145706092" r:id="rId91"/>
    <p:sldId id="2145706093" r:id="rId92"/>
    <p:sldId id="2145706094" r:id="rId93"/>
    <p:sldId id="2145706095" r:id="rId94"/>
    <p:sldId id="2145706091" r:id="rId95"/>
    <p:sldId id="2145706096" r:id="rId96"/>
    <p:sldId id="2145706097" r:id="rId97"/>
    <p:sldId id="2145706098" r:id="rId98"/>
    <p:sldId id="2145706099" r:id="rId99"/>
    <p:sldId id="2145706100" r:id="rId100"/>
    <p:sldId id="2145706042" r:id="rId101"/>
    <p:sldId id="2145706148" r:id="rId102"/>
    <p:sldId id="2145706155" r:id="rId103"/>
    <p:sldId id="2145706156" r:id="rId104"/>
    <p:sldId id="2145706157" r:id="rId105"/>
    <p:sldId id="2145706158" r:id="rId106"/>
    <p:sldId id="2145706088" r:id="rId107"/>
    <p:sldId id="2145706154" r:id="rId108"/>
    <p:sldId id="2145706118" r:id="rId109"/>
    <p:sldId id="2145706149" r:id="rId110"/>
    <p:sldId id="440" r:id="rId111"/>
    <p:sldId id="2145706142" r:id="rId112"/>
    <p:sldId id="392" r:id="rId113"/>
    <p:sldId id="441" r:id="rId114"/>
    <p:sldId id="442" r:id="rId115"/>
    <p:sldId id="443" r:id="rId116"/>
    <p:sldId id="444" r:id="rId117"/>
    <p:sldId id="445" r:id="rId118"/>
    <p:sldId id="446" r:id="rId119"/>
    <p:sldId id="447" r:id="rId120"/>
    <p:sldId id="317" r:id="rId121"/>
    <p:sldId id="318" r:id="rId122"/>
    <p:sldId id="319" r:id="rId123"/>
    <p:sldId id="2145706047" r:id="rId124"/>
    <p:sldId id="2145706081" r:id="rId125"/>
    <p:sldId id="2145706082" r:id="rId126"/>
    <p:sldId id="2145706083" r:id="rId127"/>
    <p:sldId id="2145706084" r:id="rId128"/>
    <p:sldId id="2145706085" r:id="rId129"/>
    <p:sldId id="2145706086" r:id="rId130"/>
    <p:sldId id="2145706087" r:id="rId131"/>
    <p:sldId id="2145706145" r:id="rId132"/>
  </p:sldIdLst>
  <p:sldSz cx="12192000" cy="6858000"/>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75C20D-34CF-6D66-E45C-A59BAA59868E}" name="Dassonneville Yaron" initials="DY" userId="S::yaron.dassonneville@vlaanderen.be::f00fbc3b-a7c3-459a-b6dd-9db3be5520da" providerId="AD"/>
  <p188:author id="{A030E544-1E14-CE17-A5FF-1AF999F097F5}" name="Heyvaert Pieter" initials="HP" userId="S::pieter.heyvaert@vlaanderen.be::544213a0-205d-4588-981f-53bf17158247" providerId="AD"/>
  <p188:author id="{D3AE457B-161E-BFB2-DFF9-51D19F7CE434}" name="Verbrugge Aline" initials="VA" userId="S::aline.verbrugge@vlaanderen.be::38e90b0a-c2da-403c-be89-d467f5b9de66" providerId="AD"/>
  <p188:author id="{F12FA8E9-C86C-34FC-EE8C-D515C0139695}" name="Vangramberen Sam" initials="VS" userId="S::sam.vangramberen@vlaanderen.be::7a47b92a-5806-457e-95cf-4f817b9e146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Yaron Dassonneville (BE)" initials="" lastIdx="2" clrIdx="0"/>
  <p:cmAuthor id="2" name="Renders Laurien" initials="LR" lastIdx="10" clrIdx="1">
    <p:extLst>
      <p:ext uri="{19B8F6BF-5375-455C-9EA6-DF929625EA0E}">
        <p15:presenceInfo xmlns:p15="http://schemas.microsoft.com/office/powerpoint/2012/main" userId="S::laurien.renders@vlaanderen.be::b1fe827e-203c-4d6c-84c0-320bb16542ac" providerId="AD"/>
      </p:ext>
    </p:extLst>
  </p:cmAuthor>
  <p:cmAuthor id="3" name="Dassonneville Yaron" initials="DY" lastIdx="9" clrIdx="2">
    <p:extLst>
      <p:ext uri="{19B8F6BF-5375-455C-9EA6-DF929625EA0E}">
        <p15:presenceInfo xmlns:p15="http://schemas.microsoft.com/office/powerpoint/2012/main" userId="S::yaron.dassonneville@vlaanderen.be::f00fbc3b-a7c3-459a-b6dd-9db3be5520da" providerId="AD"/>
      </p:ext>
    </p:extLst>
  </p:cmAuthor>
  <p:cmAuthor id="4" name="Verbrugge Aline" initials="VA" lastIdx="11" clrIdx="3">
    <p:extLst>
      <p:ext uri="{19B8F6BF-5375-455C-9EA6-DF929625EA0E}">
        <p15:presenceInfo xmlns:p15="http://schemas.microsoft.com/office/powerpoint/2012/main" userId="S::aline.verbrugge@vlaanderen.be::38e90b0a-c2da-403c-be89-d467f5b9de66" providerId="AD"/>
      </p:ext>
    </p:extLst>
  </p:cmAuthor>
  <p:cmAuthor id="5" name="De Cock Jitse" initials="DCJ" lastIdx="1" clrIdx="4">
    <p:extLst>
      <p:ext uri="{19B8F6BF-5375-455C-9EA6-DF929625EA0E}">
        <p15:presenceInfo xmlns:p15="http://schemas.microsoft.com/office/powerpoint/2012/main" userId="S::jitse.decock@vlaanderen.be::9cc8e242-c866-4cc7-a24e-e9b4878258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6D6D7"/>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4C8445-3376-981E-7B82-7D8BB8F6A3F3}" v="2" dt="2024-11-13T08:07:29.807"/>
    <p1510:client id="{F4B07261-CE06-2D4D-928C-7A69BD8C2BFC}" v="1902" dt="2024-11-13T18:37:30.5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6"/>
    <p:restoredTop sz="94719"/>
  </p:normalViewPr>
  <p:slideViewPr>
    <p:cSldViewPr snapToGrid="0">
      <p:cViewPr varScale="1">
        <p:scale>
          <a:sx n="125" d="100"/>
          <a:sy n="125" d="100"/>
        </p:scale>
        <p:origin x="168"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commentAuthors" Target="commentAuthors.xml"/><Relationship Id="rId139"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B452ACA-1B1F-8911-8500-8DBCD0CCF881}"/>
    <pc:docChg chg="modSld">
      <pc:chgData name="" userId="" providerId="" clId="Web-{0B452ACA-1B1F-8911-8500-8DBCD0CCF881}" dt="2024-07-22T09:00:56.957" v="1" actId="1076"/>
      <pc:docMkLst>
        <pc:docMk/>
      </pc:docMkLst>
      <pc:sldChg chg="modSp">
        <pc:chgData name="" userId="" providerId="" clId="Web-{0B452ACA-1B1F-8911-8500-8DBCD0CCF881}" dt="2024-07-22T09:00:56.957" v="1" actId="1076"/>
        <pc:sldMkLst>
          <pc:docMk/>
          <pc:sldMk cId="4001848492" sldId="2145705937"/>
        </pc:sldMkLst>
      </pc:sldChg>
    </pc:docChg>
  </pc:docChgLst>
  <pc:docChgLst>
    <pc:chgData name="Verbrugge Aline" userId="S::aline.verbrugge@vlaanderen.be::38e90b0a-c2da-403c-be89-d467f5b9de66" providerId="AD" clId="Web-{4006ED11-DFBD-163E-6E34-757A83253070}"/>
    <pc:docChg chg="delSld modSld sldOrd">
      <pc:chgData name="Verbrugge Aline" userId="S::aline.verbrugge@vlaanderen.be::38e90b0a-c2da-403c-be89-d467f5b9de66" providerId="AD" clId="Web-{4006ED11-DFBD-163E-6E34-757A83253070}" dt="2024-09-05T13:47:47.656" v="129" actId="20577"/>
      <pc:docMkLst>
        <pc:docMk/>
      </pc:docMkLst>
      <pc:sldChg chg="modSp">
        <pc:chgData name="Verbrugge Aline" userId="S::aline.verbrugge@vlaanderen.be::38e90b0a-c2da-403c-be89-d467f5b9de66" providerId="AD" clId="Web-{4006ED11-DFBD-163E-6E34-757A83253070}" dt="2024-09-05T09:17:23.587" v="49"/>
        <pc:sldMkLst>
          <pc:docMk/>
          <pc:sldMk cId="0" sldId="259"/>
        </pc:sldMkLst>
        <pc:graphicFrameChg chg="mod modGraphic">
          <ac:chgData name="Verbrugge Aline" userId="S::aline.verbrugge@vlaanderen.be::38e90b0a-c2da-403c-be89-d467f5b9de66" providerId="AD" clId="Web-{4006ED11-DFBD-163E-6E34-757A83253070}" dt="2024-09-05T09:17:23.587" v="49"/>
          <ac:graphicFrameMkLst>
            <pc:docMk/>
            <pc:sldMk cId="0" sldId="259"/>
            <ac:graphicFrameMk id="3" creationId="{4D836983-4160-1DD8-9C4F-DA055A7BC9DC}"/>
          </ac:graphicFrameMkLst>
        </pc:graphicFrameChg>
      </pc:sldChg>
      <pc:sldChg chg="modSp">
        <pc:chgData name="Verbrugge Aline" userId="S::aline.verbrugge@vlaanderen.be::38e90b0a-c2da-403c-be89-d467f5b9de66" providerId="AD" clId="Web-{4006ED11-DFBD-163E-6E34-757A83253070}" dt="2024-09-05T13:47:47.656" v="129" actId="20577"/>
        <pc:sldMkLst>
          <pc:docMk/>
          <pc:sldMk cId="0" sldId="306"/>
        </pc:sldMkLst>
      </pc:sldChg>
      <pc:sldChg chg="addSp modSp">
        <pc:chgData name="Verbrugge Aline" userId="S::aline.verbrugge@vlaanderen.be::38e90b0a-c2da-403c-be89-d467f5b9de66" providerId="AD" clId="Web-{4006ED11-DFBD-163E-6E34-757A83253070}" dt="2024-09-05T13:46:40.482" v="112" actId="14100"/>
        <pc:sldMkLst>
          <pc:docMk/>
          <pc:sldMk cId="0" sldId="317"/>
        </pc:sldMkLst>
        <pc:spChg chg="add mod">
          <ac:chgData name="Verbrugge Aline" userId="S::aline.verbrugge@vlaanderen.be::38e90b0a-c2da-403c-be89-d467f5b9de66" providerId="AD" clId="Web-{4006ED11-DFBD-163E-6E34-757A83253070}" dt="2024-09-05T13:46:21.809" v="109" actId="14100"/>
          <ac:spMkLst>
            <pc:docMk/>
            <pc:sldMk cId="0" sldId="317"/>
            <ac:spMk id="2" creationId="{B8158FFC-61A8-0EFA-7A01-3EF8D2458B26}"/>
          </ac:spMkLst>
        </pc:spChg>
        <pc:spChg chg="add mod">
          <ac:chgData name="Verbrugge Aline" userId="S::aline.verbrugge@vlaanderen.be::38e90b0a-c2da-403c-be89-d467f5b9de66" providerId="AD" clId="Web-{4006ED11-DFBD-163E-6E34-757A83253070}" dt="2024-09-05T13:46:13.434" v="107" actId="14100"/>
          <ac:spMkLst>
            <pc:docMk/>
            <pc:sldMk cId="0" sldId="317"/>
            <ac:spMk id="3" creationId="{3676969F-2A91-D565-41DB-7504CABE49A0}"/>
          </ac:spMkLst>
        </pc:spChg>
        <pc:spChg chg="mod">
          <ac:chgData name="Verbrugge Aline" userId="S::aline.verbrugge@vlaanderen.be::38e90b0a-c2da-403c-be89-d467f5b9de66" providerId="AD" clId="Web-{4006ED11-DFBD-163E-6E34-757A83253070}" dt="2024-09-05T13:44:07.867" v="71" actId="14100"/>
          <ac:spMkLst>
            <pc:docMk/>
            <pc:sldMk cId="0" sldId="317"/>
            <ac:spMk id="1684" creationId="{00000000-0000-0000-0000-000000000000}"/>
          </ac:spMkLst>
        </pc:spChg>
        <pc:spChg chg="mod">
          <ac:chgData name="Verbrugge Aline" userId="S::aline.verbrugge@vlaanderen.be::38e90b0a-c2da-403c-be89-d467f5b9de66" providerId="AD" clId="Web-{4006ED11-DFBD-163E-6E34-757A83253070}" dt="2024-09-05T13:44:08.023" v="72" actId="1076"/>
          <ac:spMkLst>
            <pc:docMk/>
            <pc:sldMk cId="0" sldId="317"/>
            <ac:spMk id="1686" creationId="{00000000-0000-0000-0000-000000000000}"/>
          </ac:spMkLst>
        </pc:spChg>
        <pc:spChg chg="mod">
          <ac:chgData name="Verbrugge Aline" userId="S::aline.verbrugge@vlaanderen.be::38e90b0a-c2da-403c-be89-d467f5b9de66" providerId="AD" clId="Web-{4006ED11-DFBD-163E-6E34-757A83253070}" dt="2024-09-05T13:46:40.482" v="112" actId="14100"/>
          <ac:spMkLst>
            <pc:docMk/>
            <pc:sldMk cId="0" sldId="317"/>
            <ac:spMk id="1687" creationId="{00000000-0000-0000-0000-000000000000}"/>
          </ac:spMkLst>
        </pc:spChg>
        <pc:spChg chg="mod">
          <ac:chgData name="Verbrugge Aline" userId="S::aline.verbrugge@vlaanderen.be::38e90b0a-c2da-403c-be89-d467f5b9de66" providerId="AD" clId="Web-{4006ED11-DFBD-163E-6E34-757A83253070}" dt="2024-09-05T13:46:36.263" v="111" actId="1076"/>
          <ac:spMkLst>
            <pc:docMk/>
            <pc:sldMk cId="0" sldId="317"/>
            <ac:spMk id="1689" creationId="{00000000-0000-0000-0000-000000000000}"/>
          </ac:spMkLst>
        </pc:spChg>
      </pc:sldChg>
      <pc:sldChg chg="modSp">
        <pc:chgData name="Verbrugge Aline" userId="S::aline.verbrugge@vlaanderen.be::38e90b0a-c2da-403c-be89-d467f5b9de66" providerId="AD" clId="Web-{4006ED11-DFBD-163E-6E34-757A83253070}" dt="2024-09-05T10:50:02.939" v="67" actId="20577"/>
        <pc:sldMkLst>
          <pc:docMk/>
          <pc:sldMk cId="0" sldId="2145705889"/>
        </pc:sldMkLst>
      </pc:sldChg>
      <pc:sldChg chg="modSp">
        <pc:chgData name="Verbrugge Aline" userId="S::aline.verbrugge@vlaanderen.be::38e90b0a-c2da-403c-be89-d467f5b9de66" providerId="AD" clId="Web-{4006ED11-DFBD-163E-6E34-757A83253070}" dt="2024-09-05T10:50:07.783" v="68"/>
        <pc:sldMkLst>
          <pc:docMk/>
          <pc:sldMk cId="4001848492" sldId="2145705937"/>
        </pc:sldMkLst>
      </pc:sldChg>
      <pc:sldChg chg="ord">
        <pc:chgData name="Verbrugge Aline" userId="S::aline.verbrugge@vlaanderen.be::38e90b0a-c2da-403c-be89-d467f5b9de66" providerId="AD" clId="Web-{4006ED11-DFBD-163E-6E34-757A83253070}" dt="2024-09-05T09:03:37.649" v="3"/>
        <pc:sldMkLst>
          <pc:docMk/>
          <pc:sldMk cId="2441881174" sldId="2145705944"/>
        </pc:sldMkLst>
      </pc:sldChg>
      <pc:sldChg chg="del ord">
        <pc:chgData name="Verbrugge Aline" userId="S::aline.verbrugge@vlaanderen.be::38e90b0a-c2da-403c-be89-d467f5b9de66" providerId="AD" clId="Web-{4006ED11-DFBD-163E-6E34-757A83253070}" dt="2024-09-05T11:36:56.008" v="69"/>
        <pc:sldMkLst>
          <pc:docMk/>
          <pc:sldMk cId="4066554509" sldId="2145705945"/>
        </pc:sldMkLst>
      </pc:sldChg>
      <pc:sldChg chg="del ord">
        <pc:chgData name="Verbrugge Aline" userId="S::aline.verbrugge@vlaanderen.be::38e90b0a-c2da-403c-be89-d467f5b9de66" providerId="AD" clId="Web-{4006ED11-DFBD-163E-6E34-757A83253070}" dt="2024-09-05T11:36:56.633" v="70"/>
        <pc:sldMkLst>
          <pc:docMk/>
          <pc:sldMk cId="2815356601" sldId="2145705946"/>
        </pc:sldMkLst>
      </pc:sldChg>
      <pc:sldChg chg="modSp ord">
        <pc:chgData name="Verbrugge Aline" userId="S::aline.verbrugge@vlaanderen.be::38e90b0a-c2da-403c-be89-d467f5b9de66" providerId="AD" clId="Web-{4006ED11-DFBD-163E-6E34-757A83253070}" dt="2024-09-05T10:49:53.877" v="65"/>
        <pc:sldMkLst>
          <pc:docMk/>
          <pc:sldMk cId="3184421775" sldId="2145705953"/>
        </pc:sldMkLst>
      </pc:sldChg>
      <pc:sldChg chg="modSp">
        <pc:chgData name="Verbrugge Aline" userId="S::aline.verbrugge@vlaanderen.be::38e90b0a-c2da-403c-be89-d467f5b9de66" providerId="AD" clId="Web-{4006ED11-DFBD-163E-6E34-757A83253070}" dt="2024-09-05T10:49:44.408" v="64" actId="20577"/>
        <pc:sldMkLst>
          <pc:docMk/>
          <pc:sldMk cId="3588902915" sldId="2145705985"/>
        </pc:sldMkLst>
      </pc:sldChg>
      <pc:sldChg chg="modSp">
        <pc:chgData name="Verbrugge Aline" userId="S::aline.verbrugge@vlaanderen.be::38e90b0a-c2da-403c-be89-d467f5b9de66" providerId="AD" clId="Web-{4006ED11-DFBD-163E-6E34-757A83253070}" dt="2024-09-05T09:17:49.682" v="59" actId="20577"/>
        <pc:sldMkLst>
          <pc:docMk/>
          <pc:sldMk cId="901736891" sldId="2145705988"/>
        </pc:sldMkLst>
      </pc:sldChg>
      <pc:sldChg chg="modSp">
        <pc:chgData name="Verbrugge Aline" userId="S::aline.verbrugge@vlaanderen.be::38e90b0a-c2da-403c-be89-d467f5b9de66" providerId="AD" clId="Web-{4006ED11-DFBD-163E-6E34-757A83253070}" dt="2024-09-05T13:47:13.702" v="114" actId="20577"/>
        <pc:sldMkLst>
          <pc:docMk/>
          <pc:sldMk cId="3359974289" sldId="2145705992"/>
        </pc:sldMkLst>
      </pc:sldChg>
    </pc:docChg>
  </pc:docChgLst>
  <pc:docChgLst>
    <pc:chgData name="Verbrugge Aline" userId="S::aline.verbrugge@vlaanderen.be::38e90b0a-c2da-403c-be89-d467f5b9de66" providerId="AD" clId="Web-{7850E90E-93E2-B45D-D17F-D7AE7FDD5FC6}"/>
    <pc:docChg chg="addSld delSld modSld">
      <pc:chgData name="Verbrugge Aline" userId="S::aline.verbrugge@vlaanderen.be::38e90b0a-c2da-403c-be89-d467f5b9de66" providerId="AD" clId="Web-{7850E90E-93E2-B45D-D17F-D7AE7FDD5FC6}" dt="2024-02-26T08:43:15.798" v="9" actId="14100"/>
      <pc:docMkLst>
        <pc:docMk/>
      </pc:docMkLst>
      <pc:sldChg chg="addSp delSp modSp">
        <pc:chgData name="Verbrugge Aline" userId="S::aline.verbrugge@vlaanderen.be::38e90b0a-c2da-403c-be89-d467f5b9de66" providerId="AD" clId="Web-{7850E90E-93E2-B45D-D17F-D7AE7FDD5FC6}" dt="2024-02-26T08:41:07.935" v="2"/>
        <pc:sldMkLst>
          <pc:docMk/>
          <pc:sldMk cId="0" sldId="279"/>
        </pc:sldMkLst>
      </pc:sldChg>
      <pc:sldChg chg="del addCm">
        <pc:chgData name="Verbrugge Aline" userId="S::aline.verbrugge@vlaanderen.be::38e90b0a-c2da-403c-be89-d467f5b9de66" providerId="AD" clId="Web-{7850E90E-93E2-B45D-D17F-D7AE7FDD5FC6}" dt="2024-02-26T08:41:47.124" v="6"/>
        <pc:sldMkLst>
          <pc:docMk/>
          <pc:sldMk cId="0" sldId="280"/>
        </pc:sldMkLst>
      </pc:sldChg>
      <pc:sldChg chg="addSp delSp modSp add delCm">
        <pc:chgData name="Verbrugge Aline" userId="S::aline.verbrugge@vlaanderen.be::38e90b0a-c2da-403c-be89-d467f5b9de66" providerId="AD" clId="Web-{7850E90E-93E2-B45D-D17F-D7AE7FDD5FC6}" dt="2024-02-26T08:43:15.798" v="9" actId="14100"/>
        <pc:sldMkLst>
          <pc:docMk/>
          <pc:sldMk cId="2054309415" sldId="2145705935"/>
        </pc:sldMkLst>
      </pc:sldChg>
    </pc:docChg>
  </pc:docChgLst>
  <pc:docChgLst>
    <pc:chgData name="Verbrugge Aline" userId="38e90b0a-c2da-403c-be89-d467f5b9de66" providerId="ADAL" clId="{77E37E60-23C4-430C-BA74-AD330475D216}"/>
    <pc:docChg chg="delSld modSld">
      <pc:chgData name="Verbrugge Aline" userId="38e90b0a-c2da-403c-be89-d467f5b9de66" providerId="ADAL" clId="{77E37E60-23C4-430C-BA74-AD330475D216}" dt="2024-10-04T14:30:50.174" v="11" actId="20577"/>
      <pc:docMkLst>
        <pc:docMk/>
      </pc:docMkLst>
      <pc:sldChg chg="del">
        <pc:chgData name="Verbrugge Aline" userId="38e90b0a-c2da-403c-be89-d467f5b9de66" providerId="ADAL" clId="{77E37E60-23C4-430C-BA74-AD330475D216}" dt="2024-10-04T14:04:24.531" v="0" actId="47"/>
        <pc:sldMkLst>
          <pc:docMk/>
          <pc:sldMk cId="1931715053" sldId="2145705954"/>
        </pc:sldMkLst>
      </pc:sldChg>
      <pc:sldChg chg="del">
        <pc:chgData name="Verbrugge Aline" userId="38e90b0a-c2da-403c-be89-d467f5b9de66" providerId="ADAL" clId="{77E37E60-23C4-430C-BA74-AD330475D216}" dt="2024-10-04T14:04:24.531" v="0" actId="47"/>
        <pc:sldMkLst>
          <pc:docMk/>
          <pc:sldMk cId="1031813074" sldId="2145705956"/>
        </pc:sldMkLst>
      </pc:sldChg>
      <pc:sldChg chg="del">
        <pc:chgData name="Verbrugge Aline" userId="38e90b0a-c2da-403c-be89-d467f5b9de66" providerId="ADAL" clId="{77E37E60-23C4-430C-BA74-AD330475D216}" dt="2024-10-04T14:04:24.531" v="0" actId="47"/>
        <pc:sldMkLst>
          <pc:docMk/>
          <pc:sldMk cId="2594289222" sldId="2145705957"/>
        </pc:sldMkLst>
      </pc:sldChg>
      <pc:sldChg chg="del">
        <pc:chgData name="Verbrugge Aline" userId="38e90b0a-c2da-403c-be89-d467f5b9de66" providerId="ADAL" clId="{77E37E60-23C4-430C-BA74-AD330475D216}" dt="2024-10-04T14:04:24.531" v="0" actId="47"/>
        <pc:sldMkLst>
          <pc:docMk/>
          <pc:sldMk cId="107387704" sldId="2145705958"/>
        </pc:sldMkLst>
      </pc:sldChg>
      <pc:sldChg chg="del">
        <pc:chgData name="Verbrugge Aline" userId="38e90b0a-c2da-403c-be89-d467f5b9de66" providerId="ADAL" clId="{77E37E60-23C4-430C-BA74-AD330475D216}" dt="2024-10-04T14:04:24.531" v="0" actId="47"/>
        <pc:sldMkLst>
          <pc:docMk/>
          <pc:sldMk cId="2334932831" sldId="2145705959"/>
        </pc:sldMkLst>
      </pc:sldChg>
      <pc:sldChg chg="del">
        <pc:chgData name="Verbrugge Aline" userId="38e90b0a-c2da-403c-be89-d467f5b9de66" providerId="ADAL" clId="{77E37E60-23C4-430C-BA74-AD330475D216}" dt="2024-10-04T14:04:24.531" v="0" actId="47"/>
        <pc:sldMkLst>
          <pc:docMk/>
          <pc:sldMk cId="3710370392" sldId="2145705960"/>
        </pc:sldMkLst>
      </pc:sldChg>
      <pc:sldChg chg="del">
        <pc:chgData name="Verbrugge Aline" userId="38e90b0a-c2da-403c-be89-d467f5b9de66" providerId="ADAL" clId="{77E37E60-23C4-430C-BA74-AD330475D216}" dt="2024-10-04T14:04:24.531" v="0" actId="47"/>
        <pc:sldMkLst>
          <pc:docMk/>
          <pc:sldMk cId="2302097142" sldId="2145705961"/>
        </pc:sldMkLst>
      </pc:sldChg>
      <pc:sldChg chg="del">
        <pc:chgData name="Verbrugge Aline" userId="38e90b0a-c2da-403c-be89-d467f5b9de66" providerId="ADAL" clId="{77E37E60-23C4-430C-BA74-AD330475D216}" dt="2024-10-04T14:04:24.531" v="0" actId="47"/>
        <pc:sldMkLst>
          <pc:docMk/>
          <pc:sldMk cId="156477400" sldId="2145705962"/>
        </pc:sldMkLst>
      </pc:sldChg>
      <pc:sldChg chg="del">
        <pc:chgData name="Verbrugge Aline" userId="38e90b0a-c2da-403c-be89-d467f5b9de66" providerId="ADAL" clId="{77E37E60-23C4-430C-BA74-AD330475D216}" dt="2024-10-04T14:04:24.531" v="0" actId="47"/>
        <pc:sldMkLst>
          <pc:docMk/>
          <pc:sldMk cId="3951903050" sldId="2145705963"/>
        </pc:sldMkLst>
      </pc:sldChg>
      <pc:sldChg chg="del">
        <pc:chgData name="Verbrugge Aline" userId="38e90b0a-c2da-403c-be89-d467f5b9de66" providerId="ADAL" clId="{77E37E60-23C4-430C-BA74-AD330475D216}" dt="2024-10-04T14:04:24.531" v="0" actId="47"/>
        <pc:sldMkLst>
          <pc:docMk/>
          <pc:sldMk cId="3070845553" sldId="2145705964"/>
        </pc:sldMkLst>
      </pc:sldChg>
      <pc:sldChg chg="del">
        <pc:chgData name="Verbrugge Aline" userId="38e90b0a-c2da-403c-be89-d467f5b9de66" providerId="ADAL" clId="{77E37E60-23C4-430C-BA74-AD330475D216}" dt="2024-10-04T14:04:24.531" v="0" actId="47"/>
        <pc:sldMkLst>
          <pc:docMk/>
          <pc:sldMk cId="1173041560" sldId="2145705966"/>
        </pc:sldMkLst>
      </pc:sldChg>
      <pc:sldChg chg="del">
        <pc:chgData name="Verbrugge Aline" userId="38e90b0a-c2da-403c-be89-d467f5b9de66" providerId="ADAL" clId="{77E37E60-23C4-430C-BA74-AD330475D216}" dt="2024-10-04T14:04:24.531" v="0" actId="47"/>
        <pc:sldMkLst>
          <pc:docMk/>
          <pc:sldMk cId="97274477" sldId="2145705967"/>
        </pc:sldMkLst>
      </pc:sldChg>
      <pc:sldChg chg="del">
        <pc:chgData name="Verbrugge Aline" userId="38e90b0a-c2da-403c-be89-d467f5b9de66" providerId="ADAL" clId="{77E37E60-23C4-430C-BA74-AD330475D216}" dt="2024-10-04T14:04:24.531" v="0" actId="47"/>
        <pc:sldMkLst>
          <pc:docMk/>
          <pc:sldMk cId="360453256" sldId="2145705968"/>
        </pc:sldMkLst>
      </pc:sldChg>
      <pc:sldChg chg="del">
        <pc:chgData name="Verbrugge Aline" userId="38e90b0a-c2da-403c-be89-d467f5b9de66" providerId="ADAL" clId="{77E37E60-23C4-430C-BA74-AD330475D216}" dt="2024-10-04T14:04:24.531" v="0" actId="47"/>
        <pc:sldMkLst>
          <pc:docMk/>
          <pc:sldMk cId="4151645486" sldId="2145705969"/>
        </pc:sldMkLst>
      </pc:sldChg>
      <pc:sldChg chg="del">
        <pc:chgData name="Verbrugge Aline" userId="38e90b0a-c2da-403c-be89-d467f5b9de66" providerId="ADAL" clId="{77E37E60-23C4-430C-BA74-AD330475D216}" dt="2024-10-04T14:04:24.531" v="0" actId="47"/>
        <pc:sldMkLst>
          <pc:docMk/>
          <pc:sldMk cId="1186257767" sldId="2145705973"/>
        </pc:sldMkLst>
      </pc:sldChg>
      <pc:sldChg chg="del">
        <pc:chgData name="Verbrugge Aline" userId="38e90b0a-c2da-403c-be89-d467f5b9de66" providerId="ADAL" clId="{77E37E60-23C4-430C-BA74-AD330475D216}" dt="2024-10-04T14:04:24.531" v="0" actId="47"/>
        <pc:sldMkLst>
          <pc:docMk/>
          <pc:sldMk cId="2886992072" sldId="2145705974"/>
        </pc:sldMkLst>
      </pc:sldChg>
      <pc:sldChg chg="del">
        <pc:chgData name="Verbrugge Aline" userId="38e90b0a-c2da-403c-be89-d467f5b9de66" providerId="ADAL" clId="{77E37E60-23C4-430C-BA74-AD330475D216}" dt="2024-10-04T14:04:24.531" v="0" actId="47"/>
        <pc:sldMkLst>
          <pc:docMk/>
          <pc:sldMk cId="2304759376" sldId="2145705976"/>
        </pc:sldMkLst>
      </pc:sldChg>
      <pc:sldChg chg="del">
        <pc:chgData name="Verbrugge Aline" userId="38e90b0a-c2da-403c-be89-d467f5b9de66" providerId="ADAL" clId="{77E37E60-23C4-430C-BA74-AD330475D216}" dt="2024-10-04T14:04:24.531" v="0" actId="47"/>
        <pc:sldMkLst>
          <pc:docMk/>
          <pc:sldMk cId="2534124233" sldId="2145705977"/>
        </pc:sldMkLst>
      </pc:sldChg>
      <pc:sldChg chg="del">
        <pc:chgData name="Verbrugge Aline" userId="38e90b0a-c2da-403c-be89-d467f5b9de66" providerId="ADAL" clId="{77E37E60-23C4-430C-BA74-AD330475D216}" dt="2024-10-04T14:04:24.531" v="0" actId="47"/>
        <pc:sldMkLst>
          <pc:docMk/>
          <pc:sldMk cId="3935644320" sldId="2145705978"/>
        </pc:sldMkLst>
      </pc:sldChg>
      <pc:sldChg chg="del">
        <pc:chgData name="Verbrugge Aline" userId="38e90b0a-c2da-403c-be89-d467f5b9de66" providerId="ADAL" clId="{77E37E60-23C4-430C-BA74-AD330475D216}" dt="2024-10-04T14:04:24.531" v="0" actId="47"/>
        <pc:sldMkLst>
          <pc:docMk/>
          <pc:sldMk cId="3770368590" sldId="2145705980"/>
        </pc:sldMkLst>
      </pc:sldChg>
      <pc:sldChg chg="del">
        <pc:chgData name="Verbrugge Aline" userId="38e90b0a-c2da-403c-be89-d467f5b9de66" providerId="ADAL" clId="{77E37E60-23C4-430C-BA74-AD330475D216}" dt="2024-10-04T14:04:24.531" v="0" actId="47"/>
        <pc:sldMkLst>
          <pc:docMk/>
          <pc:sldMk cId="3581929428" sldId="2145705981"/>
        </pc:sldMkLst>
      </pc:sldChg>
      <pc:sldChg chg="del">
        <pc:chgData name="Verbrugge Aline" userId="38e90b0a-c2da-403c-be89-d467f5b9de66" providerId="ADAL" clId="{77E37E60-23C4-430C-BA74-AD330475D216}" dt="2024-10-04T14:04:24.531" v="0" actId="47"/>
        <pc:sldMkLst>
          <pc:docMk/>
          <pc:sldMk cId="482891791" sldId="2145705982"/>
        </pc:sldMkLst>
      </pc:sldChg>
      <pc:sldChg chg="del">
        <pc:chgData name="Verbrugge Aline" userId="38e90b0a-c2da-403c-be89-d467f5b9de66" providerId="ADAL" clId="{77E37E60-23C4-430C-BA74-AD330475D216}" dt="2024-10-04T14:04:24.531" v="0" actId="47"/>
        <pc:sldMkLst>
          <pc:docMk/>
          <pc:sldMk cId="189153756" sldId="2145705984"/>
        </pc:sldMkLst>
      </pc:sldChg>
      <pc:sldChg chg="del">
        <pc:chgData name="Verbrugge Aline" userId="38e90b0a-c2da-403c-be89-d467f5b9de66" providerId="ADAL" clId="{77E37E60-23C4-430C-BA74-AD330475D216}" dt="2024-10-04T14:04:24.531" v="0" actId="47"/>
        <pc:sldMkLst>
          <pc:docMk/>
          <pc:sldMk cId="46657257" sldId="2145705986"/>
        </pc:sldMkLst>
      </pc:sldChg>
      <pc:sldChg chg="del">
        <pc:chgData name="Verbrugge Aline" userId="38e90b0a-c2da-403c-be89-d467f5b9de66" providerId="ADAL" clId="{77E37E60-23C4-430C-BA74-AD330475D216}" dt="2024-10-04T14:04:24.531" v="0" actId="47"/>
        <pc:sldMkLst>
          <pc:docMk/>
          <pc:sldMk cId="901736891" sldId="2145705988"/>
        </pc:sldMkLst>
      </pc:sldChg>
      <pc:sldChg chg="del">
        <pc:chgData name="Verbrugge Aline" userId="38e90b0a-c2da-403c-be89-d467f5b9de66" providerId="ADAL" clId="{77E37E60-23C4-430C-BA74-AD330475D216}" dt="2024-10-04T14:04:24.531" v="0" actId="47"/>
        <pc:sldMkLst>
          <pc:docMk/>
          <pc:sldMk cId="1601944785" sldId="2145705989"/>
        </pc:sldMkLst>
      </pc:sldChg>
      <pc:sldChg chg="del">
        <pc:chgData name="Verbrugge Aline" userId="38e90b0a-c2da-403c-be89-d467f5b9de66" providerId="ADAL" clId="{77E37E60-23C4-430C-BA74-AD330475D216}" dt="2024-10-04T14:04:24.531" v="0" actId="47"/>
        <pc:sldMkLst>
          <pc:docMk/>
          <pc:sldMk cId="2346373535" sldId="2145705990"/>
        </pc:sldMkLst>
      </pc:sldChg>
      <pc:sldChg chg="del">
        <pc:chgData name="Verbrugge Aline" userId="38e90b0a-c2da-403c-be89-d467f5b9de66" providerId="ADAL" clId="{77E37E60-23C4-430C-BA74-AD330475D216}" dt="2024-10-04T14:04:24.531" v="0" actId="47"/>
        <pc:sldMkLst>
          <pc:docMk/>
          <pc:sldMk cId="1746244937" sldId="2145705991"/>
        </pc:sldMkLst>
      </pc:sldChg>
      <pc:sldChg chg="del">
        <pc:chgData name="Verbrugge Aline" userId="38e90b0a-c2da-403c-be89-d467f5b9de66" providerId="ADAL" clId="{77E37E60-23C4-430C-BA74-AD330475D216}" dt="2024-10-04T14:04:24.531" v="0" actId="47"/>
        <pc:sldMkLst>
          <pc:docMk/>
          <pc:sldMk cId="3573738726" sldId="2145705993"/>
        </pc:sldMkLst>
      </pc:sldChg>
      <pc:sldChg chg="modSp mod">
        <pc:chgData name="Verbrugge Aline" userId="38e90b0a-c2da-403c-be89-d467f5b9de66" providerId="ADAL" clId="{77E37E60-23C4-430C-BA74-AD330475D216}" dt="2024-10-04T14:11:07.110" v="10" actId="20577"/>
        <pc:sldMkLst>
          <pc:docMk/>
          <pc:sldMk cId="3793624239" sldId="2145706031"/>
        </pc:sldMkLst>
      </pc:sldChg>
      <pc:sldChg chg="modSp mod">
        <pc:chgData name="Verbrugge Aline" userId="38e90b0a-c2da-403c-be89-d467f5b9de66" providerId="ADAL" clId="{77E37E60-23C4-430C-BA74-AD330475D216}" dt="2024-10-04T14:30:50.174" v="11" actId="20577"/>
        <pc:sldMkLst>
          <pc:docMk/>
          <pc:sldMk cId="2127613769" sldId="2145706035"/>
        </pc:sldMkLst>
      </pc:sldChg>
    </pc:docChg>
  </pc:docChgLst>
  <pc:docChgLst>
    <pc:chgData name="Heyvaert Pieter" userId="544213a0-205d-4588-981f-53bf17158247" providerId="ADAL" clId="{975A8D01-A0C4-9B41-91F5-6D01CEFCBA52}"/>
    <pc:docChg chg="undo custSel addSld delSld modSld sldOrd">
      <pc:chgData name="Heyvaert Pieter" userId="544213a0-205d-4588-981f-53bf17158247" providerId="ADAL" clId="{975A8D01-A0C4-9B41-91F5-6D01CEFCBA52}" dt="2024-09-05T11:54:02.219" v="3406" actId="1035"/>
      <pc:docMkLst>
        <pc:docMk/>
      </pc:docMkLst>
      <pc:sldChg chg="mod modShow">
        <pc:chgData name="Heyvaert Pieter" userId="544213a0-205d-4588-981f-53bf17158247" providerId="ADAL" clId="{975A8D01-A0C4-9B41-91F5-6D01CEFCBA52}" dt="2024-08-30T12:03:22.245" v="3115" actId="729"/>
        <pc:sldMkLst>
          <pc:docMk/>
          <pc:sldMk cId="824141977" sldId="2145705939"/>
        </pc:sldMkLst>
      </pc:sldChg>
      <pc:sldChg chg="mod modShow">
        <pc:chgData name="Heyvaert Pieter" userId="544213a0-205d-4588-981f-53bf17158247" providerId="ADAL" clId="{975A8D01-A0C4-9B41-91F5-6D01CEFCBA52}" dt="2024-08-30T12:03:22.245" v="3115" actId="729"/>
        <pc:sldMkLst>
          <pc:docMk/>
          <pc:sldMk cId="2825685320" sldId="2145705940"/>
        </pc:sldMkLst>
      </pc:sldChg>
      <pc:sldChg chg="mod modShow">
        <pc:chgData name="Heyvaert Pieter" userId="544213a0-205d-4588-981f-53bf17158247" providerId="ADAL" clId="{975A8D01-A0C4-9B41-91F5-6D01CEFCBA52}" dt="2024-08-30T12:03:22.245" v="3115" actId="729"/>
        <pc:sldMkLst>
          <pc:docMk/>
          <pc:sldMk cId="764086559" sldId="2145705941"/>
        </pc:sldMkLst>
      </pc:sldChg>
      <pc:sldChg chg="mod modShow">
        <pc:chgData name="Heyvaert Pieter" userId="544213a0-205d-4588-981f-53bf17158247" providerId="ADAL" clId="{975A8D01-A0C4-9B41-91F5-6D01CEFCBA52}" dt="2024-08-30T12:03:22.245" v="3115" actId="729"/>
        <pc:sldMkLst>
          <pc:docMk/>
          <pc:sldMk cId="4063801426" sldId="2145705942"/>
        </pc:sldMkLst>
      </pc:sldChg>
      <pc:sldChg chg="mod modShow modCm">
        <pc:chgData name="Heyvaert Pieter" userId="544213a0-205d-4588-981f-53bf17158247" providerId="ADAL" clId="{975A8D01-A0C4-9B41-91F5-6D01CEFCBA52}" dt="2024-09-02T15:37:00.199" v="3117" actId="2056"/>
        <pc:sldMkLst>
          <pc:docMk/>
          <pc:sldMk cId="518369969" sldId="2145705965"/>
        </pc:sldMkLst>
        <pc:extLst>
          <p:ext xmlns:p="http://schemas.openxmlformats.org/presentationml/2006/main" uri="{D6D511B9-2390-475A-947B-AFAB55BFBCF1}">
            <pc226:cmChg xmlns:pc226="http://schemas.microsoft.com/office/powerpoint/2022/06/main/command" chg="mod">
              <pc226:chgData name="Heyvaert Pieter" userId="544213a0-205d-4588-981f-53bf17158247" providerId="ADAL" clId="{975A8D01-A0C4-9B41-91F5-6D01CEFCBA52}" dt="2024-09-02T15:37:00.199" v="3117" actId="2056"/>
              <pc2:cmMkLst xmlns:pc2="http://schemas.microsoft.com/office/powerpoint/2019/9/main/command">
                <pc:docMk/>
                <pc:sldMk cId="518369969" sldId="2145705965"/>
                <pc2:cmMk id="{525BC5D8-6064-41C7-A2C7-306922B869F4}"/>
              </pc2:cmMkLst>
            </pc226:cmChg>
          </p:ext>
        </pc:extLst>
      </pc:sldChg>
      <pc:sldChg chg="addSp delSp modSp new mod">
        <pc:chgData name="Heyvaert Pieter" userId="544213a0-205d-4588-981f-53bf17158247" providerId="ADAL" clId="{975A8D01-A0C4-9B41-91F5-6D01CEFCBA52}" dt="2024-08-30T08:07:59.301" v="214" actId="1036"/>
        <pc:sldMkLst>
          <pc:docMk/>
          <pc:sldMk cId="1173041560" sldId="2145705966"/>
        </pc:sldMkLst>
      </pc:sldChg>
      <pc:sldChg chg="addSp delSp modSp new add del mod">
        <pc:chgData name="Heyvaert Pieter" userId="544213a0-205d-4588-981f-53bf17158247" providerId="ADAL" clId="{975A8D01-A0C4-9B41-91F5-6D01CEFCBA52}" dt="2024-09-05T11:54:02.219" v="3406" actId="1035"/>
        <pc:sldMkLst>
          <pc:docMk/>
          <pc:sldMk cId="97274477" sldId="2145705967"/>
        </pc:sldMkLst>
      </pc:sldChg>
      <pc:sldChg chg="addSp delSp modSp new mod">
        <pc:chgData name="Heyvaert Pieter" userId="544213a0-205d-4588-981f-53bf17158247" providerId="ADAL" clId="{975A8D01-A0C4-9B41-91F5-6D01CEFCBA52}" dt="2024-08-30T11:06:59.062" v="731" actId="1036"/>
        <pc:sldMkLst>
          <pc:docMk/>
          <pc:sldMk cId="360453256" sldId="2145705968"/>
        </pc:sldMkLst>
      </pc:sldChg>
      <pc:sldChg chg="modSp add del mod">
        <pc:chgData name="Heyvaert Pieter" userId="544213a0-205d-4588-981f-53bf17158247" providerId="ADAL" clId="{975A8D01-A0C4-9B41-91F5-6D01CEFCBA52}" dt="2024-08-30T08:04:43.995" v="139"/>
        <pc:sldMkLst>
          <pc:docMk/>
          <pc:sldMk cId="1539471207" sldId="2145705968"/>
        </pc:sldMkLst>
      </pc:sldChg>
      <pc:sldChg chg="addSp delSp modSp new mod">
        <pc:chgData name="Heyvaert Pieter" userId="544213a0-205d-4588-981f-53bf17158247" providerId="ADAL" clId="{975A8D01-A0C4-9B41-91F5-6D01CEFCBA52}" dt="2024-08-30T11:05:20.287" v="694" actId="1036"/>
        <pc:sldMkLst>
          <pc:docMk/>
          <pc:sldMk cId="4151645486" sldId="2145705969"/>
        </pc:sldMkLst>
      </pc:sldChg>
      <pc:sldChg chg="modSp new mod">
        <pc:chgData name="Heyvaert Pieter" userId="544213a0-205d-4588-981f-53bf17158247" providerId="ADAL" clId="{975A8D01-A0C4-9B41-91F5-6D01CEFCBA52}" dt="2024-08-30T11:15:43.938" v="1614" actId="12"/>
        <pc:sldMkLst>
          <pc:docMk/>
          <pc:sldMk cId="1154427521" sldId="2145705970"/>
        </pc:sldMkLst>
      </pc:sldChg>
      <pc:sldChg chg="modSp new del mod">
        <pc:chgData name="Heyvaert Pieter" userId="544213a0-205d-4588-981f-53bf17158247" providerId="ADAL" clId="{975A8D01-A0C4-9B41-91F5-6D01CEFCBA52}" dt="2024-08-30T11:08:48.110" v="732" actId="2696"/>
        <pc:sldMkLst>
          <pc:docMk/>
          <pc:sldMk cId="3288569054" sldId="2145705970"/>
        </pc:sldMkLst>
      </pc:sldChg>
      <pc:sldChg chg="modSp new del mod">
        <pc:chgData name="Heyvaert Pieter" userId="544213a0-205d-4588-981f-53bf17158247" providerId="ADAL" clId="{975A8D01-A0C4-9B41-91F5-6D01CEFCBA52}" dt="2024-08-30T12:01:48.945" v="2845" actId="2696"/>
        <pc:sldMkLst>
          <pc:docMk/>
          <pc:sldMk cId="3568787124" sldId="2145705971"/>
        </pc:sldMkLst>
      </pc:sldChg>
      <pc:sldChg chg="modSp new mod">
        <pc:chgData name="Heyvaert Pieter" userId="544213a0-205d-4588-981f-53bf17158247" providerId="ADAL" clId="{975A8D01-A0C4-9B41-91F5-6D01CEFCBA52}" dt="2024-08-30T11:17:05.583" v="1751" actId="20577"/>
        <pc:sldMkLst>
          <pc:docMk/>
          <pc:sldMk cId="3221852784" sldId="2145705972"/>
        </pc:sldMkLst>
      </pc:sldChg>
      <pc:sldChg chg="addSp modSp new mod">
        <pc:chgData name="Heyvaert Pieter" userId="544213a0-205d-4588-981f-53bf17158247" providerId="ADAL" clId="{975A8D01-A0C4-9B41-91F5-6D01CEFCBA52}" dt="2024-08-30T11:37:08.339" v="2027" actId="403"/>
        <pc:sldMkLst>
          <pc:docMk/>
          <pc:sldMk cId="1186257767" sldId="2145705973"/>
        </pc:sldMkLst>
      </pc:sldChg>
      <pc:sldChg chg="addSp modSp add mod">
        <pc:chgData name="Heyvaert Pieter" userId="544213a0-205d-4588-981f-53bf17158247" providerId="ADAL" clId="{975A8D01-A0C4-9B41-91F5-6D01CEFCBA52}" dt="2024-09-04T09:37:23.285" v="3403" actId="20577"/>
        <pc:sldMkLst>
          <pc:docMk/>
          <pc:sldMk cId="2886992072" sldId="2145705974"/>
        </pc:sldMkLst>
      </pc:sldChg>
      <pc:sldChg chg="add ord">
        <pc:chgData name="Heyvaert Pieter" userId="544213a0-205d-4588-981f-53bf17158247" providerId="ADAL" clId="{975A8D01-A0C4-9B41-91F5-6D01CEFCBA52}" dt="2024-08-30T12:01:40.835" v="2842" actId="20578"/>
        <pc:sldMkLst>
          <pc:docMk/>
          <pc:sldMk cId="2441063153" sldId="2145705975"/>
        </pc:sldMkLst>
      </pc:sldChg>
      <pc:sldChg chg="modSp add mod ord">
        <pc:chgData name="Heyvaert Pieter" userId="544213a0-205d-4588-981f-53bf17158247" providerId="ADAL" clId="{975A8D01-A0C4-9B41-91F5-6D01CEFCBA52}" dt="2024-08-30T12:03:09.130" v="3114" actId="403"/>
        <pc:sldMkLst>
          <pc:docMk/>
          <pc:sldMk cId="2304759376" sldId="2145705976"/>
        </pc:sldMkLst>
      </pc:sldChg>
      <pc:sldChg chg="modSp mod">
        <pc:chgData name="Heyvaert Pieter" userId="544213a0-205d-4588-981f-53bf17158247" providerId="ADAL" clId="{975A8D01-A0C4-9B41-91F5-6D01CEFCBA52}" dt="2024-09-02T15:41:17.205" v="3392" actId="20577"/>
        <pc:sldMkLst>
          <pc:docMk/>
          <pc:sldMk cId="3581929428" sldId="2145705981"/>
        </pc:sldMkLst>
      </pc:sldChg>
      <pc:sldChg chg="modCm">
        <pc:chgData name="Heyvaert Pieter" userId="544213a0-205d-4588-981f-53bf17158247" providerId="ADAL" clId="{975A8D01-A0C4-9B41-91F5-6D01CEFCBA52}" dt="2024-09-04T09:24:57.195" v="3402" actId="2056"/>
        <pc:sldMkLst>
          <pc:docMk/>
          <pc:sldMk cId="482891791" sldId="2145705982"/>
        </pc:sldMkLst>
        <pc:extLst>
          <p:ext xmlns:p="http://schemas.openxmlformats.org/presentationml/2006/main" uri="{D6D511B9-2390-475A-947B-AFAB55BFBCF1}">
            <pc226:cmChg xmlns:pc226="http://schemas.microsoft.com/office/powerpoint/2022/06/main/command" chg="mod">
              <pc226:chgData name="Heyvaert Pieter" userId="544213a0-205d-4588-981f-53bf17158247" providerId="ADAL" clId="{975A8D01-A0C4-9B41-91F5-6D01CEFCBA52}" dt="2024-09-04T09:24:57.195" v="3402" actId="2056"/>
              <pc2:cmMkLst xmlns:pc2="http://schemas.microsoft.com/office/powerpoint/2019/9/main/command">
                <pc:docMk/>
                <pc:sldMk cId="482891791" sldId="2145705982"/>
                <pc2:cmMk id="{58212CAB-1B0C-46E5-9F19-5E02F60743F9}"/>
              </pc2:cmMkLst>
            </pc226:cmChg>
          </p:ext>
        </pc:extLst>
      </pc:sldChg>
      <pc:sldChg chg="addSp delSp modSp mod">
        <pc:chgData name="Heyvaert Pieter" userId="544213a0-205d-4588-981f-53bf17158247" providerId="ADAL" clId="{975A8D01-A0C4-9B41-91F5-6D01CEFCBA52}" dt="2024-09-03T11:26:09.733" v="3401" actId="1076"/>
        <pc:sldMkLst>
          <pc:docMk/>
          <pc:sldMk cId="3588902915" sldId="2145705985"/>
        </pc:sldMkLst>
      </pc:sldChg>
    </pc:docChg>
  </pc:docChgLst>
  <pc:docChgLst>
    <pc:chgData name="Verbrugge Aline" userId="S::aline.verbrugge@vlaanderen.be::38e90b0a-c2da-403c-be89-d467f5b9de66" providerId="AD" clId="Web-{ED4F0B95-1600-D937-43CE-2A4788765E00}"/>
    <pc:docChg chg="modSld">
      <pc:chgData name="Verbrugge Aline" userId="S::aline.verbrugge@vlaanderen.be::38e90b0a-c2da-403c-be89-d467f5b9de66" providerId="AD" clId="Web-{ED4F0B95-1600-D937-43CE-2A4788765E00}" dt="2024-11-07T13:09:31.572" v="204" actId="1076"/>
      <pc:docMkLst>
        <pc:docMk/>
      </pc:docMkLst>
      <pc:sldChg chg="addSp delSp modSp">
        <pc:chgData name="Verbrugge Aline" userId="S::aline.verbrugge@vlaanderen.be::38e90b0a-c2da-403c-be89-d467f5b9de66" providerId="AD" clId="Web-{ED4F0B95-1600-D937-43CE-2A4788765E00}" dt="2024-11-07T13:09:31.572" v="204" actId="1076"/>
        <pc:sldMkLst>
          <pc:docMk/>
          <pc:sldMk cId="2352356584" sldId="2145706151"/>
        </pc:sldMkLst>
        <pc:spChg chg="del">
          <ac:chgData name="Verbrugge Aline" userId="S::aline.verbrugge@vlaanderen.be::38e90b0a-c2da-403c-be89-d467f5b9de66" providerId="AD" clId="Web-{ED4F0B95-1600-D937-43CE-2A4788765E00}" dt="2024-11-07T12:56:09.397" v="0"/>
          <ac:spMkLst>
            <pc:docMk/>
            <pc:sldMk cId="2352356584" sldId="2145706151"/>
            <ac:spMk id="2" creationId="{35DB9A1F-7ED9-1796-3BB3-8D923234551A}"/>
          </ac:spMkLst>
        </pc:spChg>
        <pc:spChg chg="del mod">
          <ac:chgData name="Verbrugge Aline" userId="S::aline.verbrugge@vlaanderen.be::38e90b0a-c2da-403c-be89-d467f5b9de66" providerId="AD" clId="Web-{ED4F0B95-1600-D937-43CE-2A4788765E00}" dt="2024-11-07T13:05:03.434" v="33"/>
          <ac:spMkLst>
            <pc:docMk/>
            <pc:sldMk cId="2352356584" sldId="2145706151"/>
            <ac:spMk id="3" creationId="{72FD07B3-F257-2625-932B-F5BE6816E99C}"/>
          </ac:spMkLst>
        </pc:spChg>
        <pc:spChg chg="add mod">
          <ac:chgData name="Verbrugge Aline" userId="S::aline.verbrugge@vlaanderen.be::38e90b0a-c2da-403c-be89-d467f5b9de66" providerId="AD" clId="Web-{ED4F0B95-1600-D937-43CE-2A4788765E00}" dt="2024-11-07T12:56:33.898" v="31" actId="20577"/>
          <ac:spMkLst>
            <pc:docMk/>
            <pc:sldMk cId="2352356584" sldId="2145706151"/>
            <ac:spMk id="5" creationId="{528B9927-D47D-1270-35C9-FF31B78C1F5F}"/>
          </ac:spMkLst>
        </pc:spChg>
        <pc:graphicFrameChg chg="add mod modGraphic">
          <ac:chgData name="Verbrugge Aline" userId="S::aline.verbrugge@vlaanderen.be::38e90b0a-c2da-403c-be89-d467f5b9de66" providerId="AD" clId="Web-{ED4F0B95-1600-D937-43CE-2A4788765E00}" dt="2024-11-07T13:09:31.572" v="204" actId="1076"/>
          <ac:graphicFrameMkLst>
            <pc:docMk/>
            <pc:sldMk cId="2352356584" sldId="2145706151"/>
            <ac:graphicFrameMk id="6" creationId="{42A9E4A4-91AF-BBAE-AF67-DE5E426573CC}"/>
          </ac:graphicFrameMkLst>
        </pc:graphicFrameChg>
      </pc:sldChg>
    </pc:docChg>
  </pc:docChgLst>
  <pc:docChgLst>
    <pc:chgData name="Verbrugge Aline" userId="S::aline.verbrugge@vlaanderen.be::38e90b0a-c2da-403c-be89-d467f5b9de66" providerId="AD" clId="Web-{1A7C2F7A-7C31-BB3D-DB0A-DA3FAA3605C9}"/>
    <pc:docChg chg="modSld">
      <pc:chgData name="Verbrugge Aline" userId="S::aline.verbrugge@vlaanderen.be::38e90b0a-c2da-403c-be89-d467f5b9de66" providerId="AD" clId="Web-{1A7C2F7A-7C31-BB3D-DB0A-DA3FAA3605C9}" dt="2024-08-20T13:52:59.482" v="149" actId="20577"/>
      <pc:docMkLst>
        <pc:docMk/>
      </pc:docMkLst>
      <pc:sldChg chg="modSp">
        <pc:chgData name="Verbrugge Aline" userId="S::aline.verbrugge@vlaanderen.be::38e90b0a-c2da-403c-be89-d467f5b9de66" providerId="AD" clId="Web-{1A7C2F7A-7C31-BB3D-DB0A-DA3FAA3605C9}" dt="2024-08-20T13:46:10.656" v="142" actId="20577"/>
        <pc:sldMkLst>
          <pc:docMk/>
          <pc:sldMk cId="0" sldId="306"/>
        </pc:sldMkLst>
      </pc:sldChg>
      <pc:sldChg chg="addSp modSp">
        <pc:chgData name="Verbrugge Aline" userId="S::aline.verbrugge@vlaanderen.be::38e90b0a-c2da-403c-be89-d467f5b9de66" providerId="AD" clId="Web-{1A7C2F7A-7C31-BB3D-DB0A-DA3FAA3605C9}" dt="2024-08-20T13:44:57.341" v="140"/>
        <pc:sldMkLst>
          <pc:docMk/>
          <pc:sldMk cId="0" sldId="315"/>
        </pc:sldMkLst>
      </pc:sldChg>
      <pc:sldChg chg="modSp">
        <pc:chgData name="Verbrugge Aline" userId="S::aline.verbrugge@vlaanderen.be::38e90b0a-c2da-403c-be89-d467f5b9de66" providerId="AD" clId="Web-{1A7C2F7A-7C31-BB3D-DB0A-DA3FAA3605C9}" dt="2024-08-20T13:52:59.482" v="149" actId="20577"/>
        <pc:sldMkLst>
          <pc:docMk/>
          <pc:sldMk cId="0" sldId="317"/>
        </pc:sldMkLst>
        <pc:spChg chg="mod">
          <ac:chgData name="Verbrugge Aline" userId="S::aline.verbrugge@vlaanderen.be::38e90b0a-c2da-403c-be89-d467f5b9de66" providerId="AD" clId="Web-{1A7C2F7A-7C31-BB3D-DB0A-DA3FAA3605C9}" dt="2024-08-20T13:52:59.482" v="149" actId="20577"/>
          <ac:spMkLst>
            <pc:docMk/>
            <pc:sldMk cId="0" sldId="317"/>
            <ac:spMk id="1689" creationId="{00000000-0000-0000-0000-000000000000}"/>
          </ac:spMkLst>
        </pc:spChg>
      </pc:sldChg>
    </pc:docChg>
  </pc:docChgLst>
  <pc:docChgLst>
    <pc:chgData name="Dassonneville Yaron" userId="S::yaron.dassonneville@vlaanderen.be::f00fbc3b-a7c3-459a-b6dd-9db3be5520da" providerId="AD" clId="Web-{800EDD7E-293C-A49A-FB9B-E411435603CA}"/>
    <pc:docChg chg="modSld sldOrd">
      <pc:chgData name="Dassonneville Yaron" userId="S::yaron.dassonneville@vlaanderen.be::f00fbc3b-a7c3-459a-b6dd-9db3be5520da" providerId="AD" clId="Web-{800EDD7E-293C-A49A-FB9B-E411435603CA}" dt="2024-09-02T09:26:57.890" v="380" actId="20577"/>
      <pc:docMkLst>
        <pc:docMk/>
      </pc:docMkLst>
      <pc:sldChg chg="ord">
        <pc:chgData name="Dassonneville Yaron" userId="S::yaron.dassonneville@vlaanderen.be::f00fbc3b-a7c3-459a-b6dd-9db3be5520da" providerId="AD" clId="Web-{800EDD7E-293C-A49A-FB9B-E411435603CA}" dt="2024-09-02T08:55:04.631" v="111"/>
        <pc:sldMkLst>
          <pc:docMk/>
          <pc:sldMk cId="0" sldId="300"/>
        </pc:sldMkLst>
      </pc:sldChg>
      <pc:sldChg chg="modSp">
        <pc:chgData name="Dassonneville Yaron" userId="S::yaron.dassonneville@vlaanderen.be::f00fbc3b-a7c3-459a-b6dd-9db3be5520da" providerId="AD" clId="Web-{800EDD7E-293C-A49A-FB9B-E411435603CA}" dt="2024-09-02T08:53:47.410" v="110" actId="20577"/>
        <pc:sldMkLst>
          <pc:docMk/>
          <pc:sldMk cId="0" sldId="317"/>
        </pc:sldMkLst>
        <pc:spChg chg="mod">
          <ac:chgData name="Dassonneville Yaron" userId="S::yaron.dassonneville@vlaanderen.be::f00fbc3b-a7c3-459a-b6dd-9db3be5520da" providerId="AD" clId="Web-{800EDD7E-293C-A49A-FB9B-E411435603CA}" dt="2024-09-02T08:53:47.410" v="110" actId="20577"/>
          <ac:spMkLst>
            <pc:docMk/>
            <pc:sldMk cId="0" sldId="317"/>
            <ac:spMk id="1686" creationId="{00000000-0000-0000-0000-000000000000}"/>
          </ac:spMkLst>
        </pc:spChg>
      </pc:sldChg>
      <pc:sldChg chg="modSp">
        <pc:chgData name="Dassonneville Yaron" userId="S::yaron.dassonneville@vlaanderen.be::f00fbc3b-a7c3-459a-b6dd-9db3be5520da" providerId="AD" clId="Web-{800EDD7E-293C-A49A-FB9B-E411435603CA}" dt="2024-09-02T07:50:49.306" v="9" actId="20577"/>
        <pc:sldMkLst>
          <pc:docMk/>
          <pc:sldMk cId="1336319298" sldId="2145705947"/>
        </pc:sldMkLst>
      </pc:sldChg>
      <pc:sldChg chg="addSp modSp mod modShow">
        <pc:chgData name="Dassonneville Yaron" userId="S::yaron.dassonneville@vlaanderen.be::f00fbc3b-a7c3-459a-b6dd-9db3be5520da" providerId="AD" clId="Web-{800EDD7E-293C-A49A-FB9B-E411435603CA}" dt="2024-09-02T09:26:57.890" v="380" actId="20577"/>
        <pc:sldMkLst>
          <pc:docMk/>
          <pc:sldMk cId="518369969" sldId="2145705965"/>
        </pc:sldMkLst>
      </pc:sldChg>
      <pc:sldChg chg="modSp">
        <pc:chgData name="Dassonneville Yaron" userId="S::yaron.dassonneville@vlaanderen.be::f00fbc3b-a7c3-459a-b6dd-9db3be5520da" providerId="AD" clId="Web-{800EDD7E-293C-A49A-FB9B-E411435603CA}" dt="2024-09-02T08:52:07.843" v="98" actId="20577"/>
        <pc:sldMkLst>
          <pc:docMk/>
          <pc:sldMk cId="1154427521" sldId="2145705970"/>
        </pc:sldMkLst>
      </pc:sldChg>
      <pc:sldChg chg="modSp">
        <pc:chgData name="Dassonneville Yaron" userId="S::yaron.dassonneville@vlaanderen.be::f00fbc3b-a7c3-459a-b6dd-9db3be5520da" providerId="AD" clId="Web-{800EDD7E-293C-A49A-FB9B-E411435603CA}" dt="2024-09-02T08:52:26.359" v="103" actId="20577"/>
        <pc:sldMkLst>
          <pc:docMk/>
          <pc:sldMk cId="3221852784" sldId="2145705972"/>
        </pc:sldMkLst>
      </pc:sldChg>
      <pc:sldChg chg="modSp">
        <pc:chgData name="Dassonneville Yaron" userId="S::yaron.dassonneville@vlaanderen.be::f00fbc3b-a7c3-459a-b6dd-9db3be5520da" providerId="AD" clId="Web-{800EDD7E-293C-A49A-FB9B-E411435603CA}" dt="2024-09-02T07:58:26.006" v="95" actId="20577"/>
        <pc:sldMkLst>
          <pc:docMk/>
          <pc:sldMk cId="2441063153" sldId="2145705975"/>
        </pc:sldMkLst>
      </pc:sldChg>
    </pc:docChg>
  </pc:docChgLst>
  <pc:docChgLst>
    <pc:chgData name="Heyvaert Pieter" userId="544213a0-205d-4588-981f-53bf17158247" providerId="ADAL" clId="{33DFA97F-D19D-4B4F-A2F2-D847AE844F6F}"/>
    <pc:docChg chg="undo custSel addSld delSld modSld sldOrd">
      <pc:chgData name="Heyvaert Pieter" userId="544213a0-205d-4588-981f-53bf17158247" providerId="ADAL" clId="{33DFA97F-D19D-4B4F-A2F2-D847AE844F6F}" dt="2024-10-01T15:02:21.951" v="447" actId="20577"/>
      <pc:docMkLst>
        <pc:docMk/>
      </pc:docMkLst>
      <pc:sldChg chg="modSp mod modShow">
        <pc:chgData name="Heyvaert Pieter" userId="544213a0-205d-4588-981f-53bf17158247" providerId="ADAL" clId="{33DFA97F-D19D-4B4F-A2F2-D847AE844F6F}" dt="2024-10-01T12:52:30.645" v="234" actId="20577"/>
        <pc:sldMkLst>
          <pc:docMk/>
          <pc:sldMk cId="1356045095" sldId="2145706000"/>
        </pc:sldMkLst>
      </pc:sldChg>
      <pc:sldChg chg="addSp delSp modSp mod modShow">
        <pc:chgData name="Heyvaert Pieter" userId="544213a0-205d-4588-981f-53bf17158247" providerId="ADAL" clId="{33DFA97F-D19D-4B4F-A2F2-D847AE844F6F}" dt="2024-10-01T13:42:20.913" v="266" actId="1076"/>
        <pc:sldMkLst>
          <pc:docMk/>
          <pc:sldMk cId="3579734962" sldId="2145706002"/>
        </pc:sldMkLst>
      </pc:sldChg>
      <pc:sldChg chg="addSp delSp modSp mod">
        <pc:chgData name="Heyvaert Pieter" userId="544213a0-205d-4588-981f-53bf17158247" providerId="ADAL" clId="{33DFA97F-D19D-4B4F-A2F2-D847AE844F6F}" dt="2024-10-01T14:25:40.985" v="403" actId="14100"/>
        <pc:sldMkLst>
          <pc:docMk/>
          <pc:sldMk cId="840586872" sldId="2145706004"/>
        </pc:sldMkLst>
      </pc:sldChg>
      <pc:sldChg chg="addSp delSp modSp add del mod">
        <pc:chgData name="Heyvaert Pieter" userId="544213a0-205d-4588-981f-53bf17158247" providerId="ADAL" clId="{33DFA97F-D19D-4B4F-A2F2-D847AE844F6F}" dt="2024-10-01T14:21:55.019" v="371" actId="1076"/>
        <pc:sldMkLst>
          <pc:docMk/>
          <pc:sldMk cId="1601665727" sldId="2145706008"/>
        </pc:sldMkLst>
      </pc:sldChg>
      <pc:sldChg chg="addSp delSp modSp mod">
        <pc:chgData name="Heyvaert Pieter" userId="544213a0-205d-4588-981f-53bf17158247" providerId="ADAL" clId="{33DFA97F-D19D-4B4F-A2F2-D847AE844F6F}" dt="2024-10-01T14:22:12.957" v="376" actId="1076"/>
        <pc:sldMkLst>
          <pc:docMk/>
          <pc:sldMk cId="2330870661" sldId="2145706010"/>
        </pc:sldMkLst>
      </pc:sldChg>
      <pc:sldChg chg="modSp mod">
        <pc:chgData name="Heyvaert Pieter" userId="544213a0-205d-4588-981f-53bf17158247" providerId="ADAL" clId="{33DFA97F-D19D-4B4F-A2F2-D847AE844F6F}" dt="2024-10-01T14:18:03.341" v="342" actId="20577"/>
        <pc:sldMkLst>
          <pc:docMk/>
          <pc:sldMk cId="2108773728" sldId="2145706029"/>
        </pc:sldMkLst>
      </pc:sldChg>
      <pc:sldChg chg="addSp delSp modSp mod">
        <pc:chgData name="Heyvaert Pieter" userId="544213a0-205d-4588-981f-53bf17158247" providerId="ADAL" clId="{33DFA97F-D19D-4B4F-A2F2-D847AE844F6F}" dt="2024-10-01T14:50:55.344" v="406" actId="1076"/>
        <pc:sldMkLst>
          <pc:docMk/>
          <pc:sldMk cId="4254248927" sldId="2145706030"/>
        </pc:sldMkLst>
      </pc:sldChg>
      <pc:sldChg chg="modSp mod">
        <pc:chgData name="Heyvaert Pieter" userId="544213a0-205d-4588-981f-53bf17158247" providerId="ADAL" clId="{33DFA97F-D19D-4B4F-A2F2-D847AE844F6F}" dt="2024-10-01T14:18:46.984" v="363" actId="20577"/>
        <pc:sldMkLst>
          <pc:docMk/>
          <pc:sldMk cId="1232835920" sldId="2145706032"/>
        </pc:sldMkLst>
      </pc:sldChg>
      <pc:sldChg chg="addSp delSp modSp mod modShow">
        <pc:chgData name="Heyvaert Pieter" userId="544213a0-205d-4588-981f-53bf17158247" providerId="ADAL" clId="{33DFA97F-D19D-4B4F-A2F2-D847AE844F6F}" dt="2024-10-01T14:17:43.199" v="313" actId="1076"/>
        <pc:sldMkLst>
          <pc:docMk/>
          <pc:sldMk cId="577010996" sldId="2145706033"/>
        </pc:sldMkLst>
      </pc:sldChg>
      <pc:sldChg chg="addSp delSp modSp mod">
        <pc:chgData name="Heyvaert Pieter" userId="544213a0-205d-4588-981f-53bf17158247" providerId="ADAL" clId="{33DFA97F-D19D-4B4F-A2F2-D847AE844F6F}" dt="2024-10-01T14:24:14.854" v="389" actId="1076"/>
        <pc:sldMkLst>
          <pc:docMk/>
          <pc:sldMk cId="756447814" sldId="2145706034"/>
        </pc:sldMkLst>
      </pc:sldChg>
      <pc:sldChg chg="addSp delSp modSp mod">
        <pc:chgData name="Heyvaert Pieter" userId="544213a0-205d-4588-981f-53bf17158247" providerId="ADAL" clId="{33DFA97F-D19D-4B4F-A2F2-D847AE844F6F}" dt="2024-10-01T15:02:21.951" v="447" actId="20577"/>
        <pc:sldMkLst>
          <pc:docMk/>
          <pc:sldMk cId="2127613769" sldId="2145706035"/>
        </pc:sldMkLst>
      </pc:sldChg>
      <pc:sldChg chg="addSp delSp modSp mod modCm">
        <pc:chgData name="Heyvaert Pieter" userId="544213a0-205d-4588-981f-53bf17158247" providerId="ADAL" clId="{33DFA97F-D19D-4B4F-A2F2-D847AE844F6F}" dt="2024-10-01T15:01:36.723" v="419" actId="20577"/>
        <pc:sldMkLst>
          <pc:docMk/>
          <pc:sldMk cId="1154994055" sldId="2145706036"/>
        </pc:sldMkLst>
        <pc:extLst>
          <p:ext xmlns:p="http://schemas.openxmlformats.org/presentationml/2006/main" uri="{D6D511B9-2390-475A-947B-AFAB55BFBCF1}">
            <pc226:cmChg xmlns:pc226="http://schemas.microsoft.com/office/powerpoint/2022/06/main/command" chg="mod">
              <pc226:chgData name="Heyvaert Pieter" userId="544213a0-205d-4588-981f-53bf17158247" providerId="ADAL" clId="{33DFA97F-D19D-4B4F-A2F2-D847AE844F6F}" dt="2024-10-01T15:01:29.936" v="418" actId="20577"/>
              <pc2:cmMkLst xmlns:pc2="http://schemas.microsoft.com/office/powerpoint/2019/9/main/command">
                <pc:docMk/>
                <pc:sldMk cId="1154994055" sldId="2145706036"/>
                <pc2:cmMk id="{8231BB1C-633B-461D-A1CB-8C624403911F}"/>
              </pc2:cmMkLst>
              <pc226:cmRplyChg chg="add">
                <pc226:chgData name="Heyvaert Pieter" userId="544213a0-205d-4588-981f-53bf17158247" providerId="ADAL" clId="{33DFA97F-D19D-4B4F-A2F2-D847AE844F6F}" dt="2024-10-01T15:01:17.863" v="412"/>
                <pc2:cmRplyMkLst xmlns:pc2="http://schemas.microsoft.com/office/powerpoint/2019/9/main/command">
                  <pc:docMk/>
                  <pc:sldMk cId="1154994055" sldId="2145706036"/>
                  <pc2:cmMk id="{8231BB1C-633B-461D-A1CB-8C624403911F}"/>
                  <pc2:cmRplyMk id="{A9FC7344-7FE7-3240-BA94-3884033A9976}"/>
                </pc2:cmRplyMkLst>
              </pc226:cmRplyChg>
            </pc226:cmChg>
          </p:ext>
        </pc:extLst>
      </pc:sldChg>
      <pc:sldChg chg="del">
        <pc:chgData name="Heyvaert Pieter" userId="544213a0-205d-4588-981f-53bf17158247" providerId="ADAL" clId="{33DFA97F-D19D-4B4F-A2F2-D847AE844F6F}" dt="2024-10-01T14:58:18.342" v="407" actId="2696"/>
        <pc:sldMkLst>
          <pc:docMk/>
          <pc:sldMk cId="1302596763" sldId="2145706037"/>
        </pc:sldMkLst>
      </pc:sldChg>
      <pc:sldChg chg="addSp delSp modSp mod">
        <pc:chgData name="Heyvaert Pieter" userId="544213a0-205d-4588-981f-53bf17158247" providerId="ADAL" clId="{33DFA97F-D19D-4B4F-A2F2-D847AE844F6F}" dt="2024-10-01T15:02:10.850" v="434" actId="1076"/>
        <pc:sldMkLst>
          <pc:docMk/>
          <pc:sldMk cId="544600955" sldId="2145706038"/>
        </pc:sldMkLst>
      </pc:sldChg>
      <pc:sldChg chg="addSp delSp modSp new mod ord">
        <pc:chgData name="Heyvaert Pieter" userId="544213a0-205d-4588-981f-53bf17158247" providerId="ADAL" clId="{33DFA97F-D19D-4B4F-A2F2-D847AE844F6F}" dt="2024-10-01T14:06:26.282" v="308" actId="20578"/>
        <pc:sldMkLst>
          <pc:docMk/>
          <pc:sldMk cId="2398690703" sldId="2145706039"/>
        </pc:sldMkLst>
      </pc:sldChg>
      <pc:sldChg chg="modSp add del mod">
        <pc:chgData name="Heyvaert Pieter" userId="544213a0-205d-4588-981f-53bf17158247" providerId="ADAL" clId="{33DFA97F-D19D-4B4F-A2F2-D847AE844F6F}" dt="2024-10-01T14:18:18.120" v="343" actId="2696"/>
        <pc:sldMkLst>
          <pc:docMk/>
          <pc:sldMk cId="828850389" sldId="2145706040"/>
        </pc:sldMkLst>
      </pc:sldChg>
      <pc:sldChg chg="add del">
        <pc:chgData name="Heyvaert Pieter" userId="544213a0-205d-4588-981f-53bf17158247" providerId="ADAL" clId="{33DFA97F-D19D-4B4F-A2F2-D847AE844F6F}" dt="2024-10-01T14:18:49.565" v="364" actId="2696"/>
        <pc:sldMkLst>
          <pc:docMk/>
          <pc:sldMk cId="3973713095" sldId="2145706041"/>
        </pc:sldMkLst>
      </pc:sldChg>
    </pc:docChg>
  </pc:docChgLst>
  <pc:docChgLst>
    <pc:chgData name="Dassonneville Yaron" userId="S::yaron.dassonneville@vlaanderen.be::f00fbc3b-a7c3-459a-b6dd-9db3be5520da" providerId="AD" clId="Web-{C48E08D9-3EF1-9653-A43E-6F10B856B9CC}"/>
    <pc:docChg chg="modSld">
      <pc:chgData name="Dassonneville Yaron" userId="S::yaron.dassonneville@vlaanderen.be::f00fbc3b-a7c3-459a-b6dd-9db3be5520da" providerId="AD" clId="Web-{C48E08D9-3EF1-9653-A43E-6F10B856B9CC}" dt="2024-09-25T09:03:38.321" v="181"/>
      <pc:docMkLst>
        <pc:docMk/>
      </pc:docMkLst>
      <pc:sldChg chg="modSp">
        <pc:chgData name="Dassonneville Yaron" userId="S::yaron.dassonneville@vlaanderen.be::f00fbc3b-a7c3-459a-b6dd-9db3be5520da" providerId="AD" clId="Web-{C48E08D9-3EF1-9653-A43E-6F10B856B9CC}" dt="2024-09-25T08:30:12.822" v="82"/>
        <pc:sldMkLst>
          <pc:docMk/>
          <pc:sldMk cId="0" sldId="259"/>
        </pc:sldMkLst>
        <pc:graphicFrameChg chg="mod modGraphic">
          <ac:chgData name="Dassonneville Yaron" userId="S::yaron.dassonneville@vlaanderen.be::f00fbc3b-a7c3-459a-b6dd-9db3be5520da" providerId="AD" clId="Web-{C48E08D9-3EF1-9653-A43E-6F10B856B9CC}" dt="2024-09-25T08:30:12.822" v="82"/>
          <ac:graphicFrameMkLst>
            <pc:docMk/>
            <pc:sldMk cId="0" sldId="259"/>
            <ac:graphicFrameMk id="3" creationId="{4D836983-4160-1DD8-9C4F-DA055A7BC9DC}"/>
          </ac:graphicFrameMkLst>
        </pc:graphicFrameChg>
      </pc:sldChg>
      <pc:sldChg chg="modSp">
        <pc:chgData name="Dassonneville Yaron" userId="S::yaron.dassonneville@vlaanderen.be::f00fbc3b-a7c3-459a-b6dd-9db3be5520da" providerId="AD" clId="Web-{C48E08D9-3EF1-9653-A43E-6F10B856B9CC}" dt="2024-09-25T08:29:13.696" v="20" actId="20577"/>
        <pc:sldMkLst>
          <pc:docMk/>
          <pc:sldMk cId="0" sldId="306"/>
        </pc:sldMkLst>
      </pc:sldChg>
      <pc:sldChg chg="modSp">
        <pc:chgData name="Dassonneville Yaron" userId="S::yaron.dassonneville@vlaanderen.be::f00fbc3b-a7c3-459a-b6dd-9db3be5520da" providerId="AD" clId="Web-{C48E08D9-3EF1-9653-A43E-6F10B856B9CC}" dt="2024-09-25T08:27:35.319" v="14" actId="20577"/>
        <pc:sldMkLst>
          <pc:docMk/>
          <pc:sldMk cId="0" sldId="315"/>
        </pc:sldMkLst>
      </pc:sldChg>
      <pc:sldChg chg="mod modShow">
        <pc:chgData name="Dassonneville Yaron" userId="S::yaron.dassonneville@vlaanderen.be::f00fbc3b-a7c3-459a-b6dd-9db3be5520da" providerId="AD" clId="Web-{C48E08D9-3EF1-9653-A43E-6F10B856B9CC}" dt="2024-09-25T08:29:45.712" v="28"/>
        <pc:sldMkLst>
          <pc:docMk/>
          <pc:sldMk cId="1031813074" sldId="2145705956"/>
        </pc:sldMkLst>
      </pc:sldChg>
      <pc:sldChg chg="mod modShow">
        <pc:chgData name="Dassonneville Yaron" userId="S::yaron.dassonneville@vlaanderen.be::f00fbc3b-a7c3-459a-b6dd-9db3be5520da" providerId="AD" clId="Web-{C48E08D9-3EF1-9653-A43E-6F10B856B9CC}" dt="2024-09-25T08:29:46.025" v="29"/>
        <pc:sldMkLst>
          <pc:docMk/>
          <pc:sldMk cId="2594289222" sldId="2145705957"/>
        </pc:sldMkLst>
      </pc:sldChg>
      <pc:sldChg chg="mod modShow">
        <pc:chgData name="Dassonneville Yaron" userId="S::yaron.dassonneville@vlaanderen.be::f00fbc3b-a7c3-459a-b6dd-9db3be5520da" providerId="AD" clId="Web-{C48E08D9-3EF1-9653-A43E-6F10B856B9CC}" dt="2024-09-25T08:29:39.603" v="27"/>
        <pc:sldMkLst>
          <pc:docMk/>
          <pc:sldMk cId="107387704" sldId="2145705958"/>
        </pc:sldMkLst>
      </pc:sldChg>
      <pc:sldChg chg="mod modShow">
        <pc:chgData name="Dassonneville Yaron" userId="S::yaron.dassonneville@vlaanderen.be::f00fbc3b-a7c3-459a-b6dd-9db3be5520da" providerId="AD" clId="Web-{C48E08D9-3EF1-9653-A43E-6F10B856B9CC}" dt="2024-09-25T08:29:38.915" v="21"/>
        <pc:sldMkLst>
          <pc:docMk/>
          <pc:sldMk cId="2334932831" sldId="2145705959"/>
        </pc:sldMkLst>
      </pc:sldChg>
      <pc:sldChg chg="mod modShow">
        <pc:chgData name="Dassonneville Yaron" userId="S::yaron.dassonneville@vlaanderen.be::f00fbc3b-a7c3-459a-b6dd-9db3be5520da" providerId="AD" clId="Web-{C48E08D9-3EF1-9653-A43E-6F10B856B9CC}" dt="2024-09-25T08:29:39.040" v="22"/>
        <pc:sldMkLst>
          <pc:docMk/>
          <pc:sldMk cId="3710370392" sldId="2145705960"/>
        </pc:sldMkLst>
      </pc:sldChg>
      <pc:sldChg chg="mod modShow">
        <pc:chgData name="Dassonneville Yaron" userId="S::yaron.dassonneville@vlaanderen.be::f00fbc3b-a7c3-459a-b6dd-9db3be5520da" providerId="AD" clId="Web-{C48E08D9-3EF1-9653-A43E-6F10B856B9CC}" dt="2024-09-25T08:29:39.134" v="23"/>
        <pc:sldMkLst>
          <pc:docMk/>
          <pc:sldMk cId="2302097142" sldId="2145705961"/>
        </pc:sldMkLst>
      </pc:sldChg>
      <pc:sldChg chg="mod modShow">
        <pc:chgData name="Dassonneville Yaron" userId="S::yaron.dassonneville@vlaanderen.be::f00fbc3b-a7c3-459a-b6dd-9db3be5520da" providerId="AD" clId="Web-{C48E08D9-3EF1-9653-A43E-6F10B856B9CC}" dt="2024-09-25T08:29:39.228" v="24"/>
        <pc:sldMkLst>
          <pc:docMk/>
          <pc:sldMk cId="156477400" sldId="2145705962"/>
        </pc:sldMkLst>
      </pc:sldChg>
      <pc:sldChg chg="mod modShow">
        <pc:chgData name="Dassonneville Yaron" userId="S::yaron.dassonneville@vlaanderen.be::f00fbc3b-a7c3-459a-b6dd-9db3be5520da" providerId="AD" clId="Web-{C48E08D9-3EF1-9653-A43E-6F10B856B9CC}" dt="2024-09-25T08:29:39.384" v="25"/>
        <pc:sldMkLst>
          <pc:docMk/>
          <pc:sldMk cId="3951903050" sldId="2145705963"/>
        </pc:sldMkLst>
      </pc:sldChg>
      <pc:sldChg chg="mod modShow">
        <pc:chgData name="Dassonneville Yaron" userId="S::yaron.dassonneville@vlaanderen.be::f00fbc3b-a7c3-459a-b6dd-9db3be5520da" providerId="AD" clId="Web-{C48E08D9-3EF1-9653-A43E-6F10B856B9CC}" dt="2024-09-25T08:29:39.525" v="26"/>
        <pc:sldMkLst>
          <pc:docMk/>
          <pc:sldMk cId="3070845553" sldId="2145705964"/>
        </pc:sldMkLst>
      </pc:sldChg>
      <pc:sldChg chg="mod modShow">
        <pc:chgData name="Dassonneville Yaron" userId="S::yaron.dassonneville@vlaanderen.be::f00fbc3b-a7c3-459a-b6dd-9db3be5520da" providerId="AD" clId="Web-{C48E08D9-3EF1-9653-A43E-6F10B856B9CC}" dt="2024-09-25T08:29:46.119" v="30"/>
        <pc:sldMkLst>
          <pc:docMk/>
          <pc:sldMk cId="189153756" sldId="2145705984"/>
        </pc:sldMkLst>
      </pc:sldChg>
      <pc:sldChg chg="addSp delSp modSp">
        <pc:chgData name="Dassonneville Yaron" userId="S::yaron.dassonneville@vlaanderen.be::f00fbc3b-a7c3-459a-b6dd-9db3be5520da" providerId="AD" clId="Web-{C48E08D9-3EF1-9653-A43E-6F10B856B9CC}" dt="2024-09-25T09:03:38.321" v="181"/>
        <pc:sldMkLst>
          <pc:docMk/>
          <pc:sldMk cId="364290021" sldId="2145705999"/>
        </pc:sldMkLst>
      </pc:sldChg>
      <pc:sldChg chg="addSp modSp">
        <pc:chgData name="Dassonneville Yaron" userId="S::yaron.dassonneville@vlaanderen.be::f00fbc3b-a7c3-459a-b6dd-9db3be5520da" providerId="AD" clId="Web-{C48E08D9-3EF1-9653-A43E-6F10B856B9CC}" dt="2024-09-25T08:31:17.699" v="149" actId="1076"/>
        <pc:sldMkLst>
          <pc:docMk/>
          <pc:sldMk cId="378244040" sldId="2145706007"/>
        </pc:sldMkLst>
      </pc:sldChg>
    </pc:docChg>
  </pc:docChgLst>
  <pc:docChgLst>
    <pc:chgData name="Dassonneville Yaron" userId="f00fbc3b-a7c3-459a-b6dd-9db3be5520da" providerId="ADAL" clId="{E064F06D-D214-45BF-B59C-708C7A22F620}"/>
    <pc:docChg chg="custSel modSld">
      <pc:chgData name="Dassonneville Yaron" userId="f00fbc3b-a7c3-459a-b6dd-9db3be5520da" providerId="ADAL" clId="{E064F06D-D214-45BF-B59C-708C7A22F620}" dt="2024-10-03T11:33:02.648" v="2" actId="1076"/>
      <pc:docMkLst>
        <pc:docMk/>
      </pc:docMkLst>
      <pc:sldChg chg="addSp delSp modSp mod">
        <pc:chgData name="Dassonneville Yaron" userId="f00fbc3b-a7c3-459a-b6dd-9db3be5520da" providerId="ADAL" clId="{E064F06D-D214-45BF-B59C-708C7A22F620}" dt="2024-10-03T11:33:02.648" v="2" actId="1076"/>
        <pc:sldMkLst>
          <pc:docMk/>
          <pc:sldMk cId="2398690703" sldId="2145706039"/>
        </pc:sldMkLst>
      </pc:sldChg>
    </pc:docChg>
  </pc:docChgLst>
  <pc:docChgLst>
    <pc:chgData name="Verbrugge Aline" userId="S::aline.verbrugge@vlaanderen.be::38e90b0a-c2da-403c-be89-d467f5b9de66" providerId="AD" clId="Web-{B1397812-7E1C-725F-6FDC-3D5E473E1245}"/>
    <pc:docChg chg="addSld delSld modSld sldOrd">
      <pc:chgData name="Verbrugge Aline" userId="S::aline.verbrugge@vlaanderen.be::38e90b0a-c2da-403c-be89-d467f5b9de66" providerId="AD" clId="Web-{B1397812-7E1C-725F-6FDC-3D5E473E1245}" dt="2024-10-30T15:43:40.511" v="633" actId="1076"/>
      <pc:docMkLst>
        <pc:docMk/>
      </pc:docMkLst>
      <pc:sldChg chg="modSp">
        <pc:chgData name="Verbrugge Aline" userId="S::aline.verbrugge@vlaanderen.be::38e90b0a-c2da-403c-be89-d467f5b9de66" providerId="AD" clId="Web-{B1397812-7E1C-725F-6FDC-3D5E473E1245}" dt="2024-10-30T15:22:03.927" v="10" actId="20577"/>
        <pc:sldMkLst>
          <pc:docMk/>
          <pc:sldMk cId="0" sldId="257"/>
        </pc:sldMkLst>
        <pc:spChg chg="mod">
          <ac:chgData name="Verbrugge Aline" userId="S::aline.verbrugge@vlaanderen.be::38e90b0a-c2da-403c-be89-d467f5b9de66" providerId="AD" clId="Web-{B1397812-7E1C-725F-6FDC-3D5E473E1245}" dt="2024-10-30T15:22:03.927" v="10" actId="20577"/>
          <ac:spMkLst>
            <pc:docMk/>
            <pc:sldMk cId="0" sldId="257"/>
            <ac:spMk id="867" creationId="{00000000-0000-0000-0000-000000000000}"/>
          </ac:spMkLst>
        </pc:spChg>
      </pc:sldChg>
      <pc:sldChg chg="modSp">
        <pc:chgData name="Verbrugge Aline" userId="S::aline.verbrugge@vlaanderen.be::38e90b0a-c2da-403c-be89-d467f5b9de66" providerId="AD" clId="Web-{B1397812-7E1C-725F-6FDC-3D5E473E1245}" dt="2024-10-30T15:36:25.389" v="442"/>
        <pc:sldMkLst>
          <pc:docMk/>
          <pc:sldMk cId="0" sldId="259"/>
        </pc:sldMkLst>
        <pc:graphicFrameChg chg="mod modGraphic">
          <ac:chgData name="Verbrugge Aline" userId="S::aline.verbrugge@vlaanderen.be::38e90b0a-c2da-403c-be89-d467f5b9de66" providerId="AD" clId="Web-{B1397812-7E1C-725F-6FDC-3D5E473E1245}" dt="2024-10-30T15:36:25.389" v="442"/>
          <ac:graphicFrameMkLst>
            <pc:docMk/>
            <pc:sldMk cId="0" sldId="259"/>
            <ac:graphicFrameMk id="3" creationId="{4D836983-4160-1DD8-9C4F-DA055A7BC9DC}"/>
          </ac:graphicFrameMkLst>
        </pc:graphicFrameChg>
      </pc:sldChg>
      <pc:sldChg chg="ord">
        <pc:chgData name="Verbrugge Aline" userId="S::aline.verbrugge@vlaanderen.be::38e90b0a-c2da-403c-be89-d467f5b9de66" providerId="AD" clId="Web-{B1397812-7E1C-725F-6FDC-3D5E473E1245}" dt="2024-10-30T15:37:00.156" v="443"/>
        <pc:sldMkLst>
          <pc:docMk/>
          <pc:sldMk cId="0" sldId="276"/>
        </pc:sldMkLst>
      </pc:sldChg>
      <pc:sldChg chg="modSp">
        <pc:chgData name="Verbrugge Aline" userId="S::aline.verbrugge@vlaanderen.be::38e90b0a-c2da-403c-be89-d467f5b9de66" providerId="AD" clId="Web-{B1397812-7E1C-725F-6FDC-3D5E473E1245}" dt="2024-10-30T15:37:20.297" v="444" actId="14100"/>
        <pc:sldMkLst>
          <pc:docMk/>
          <pc:sldMk cId="0" sldId="279"/>
        </pc:sldMkLst>
      </pc:sldChg>
      <pc:sldChg chg="mod modShow">
        <pc:chgData name="Verbrugge Aline" userId="S::aline.verbrugge@vlaanderen.be::38e90b0a-c2da-403c-be89-d467f5b9de66" providerId="AD" clId="Web-{B1397812-7E1C-725F-6FDC-3D5E473E1245}" dt="2024-10-30T15:39:19.910" v="492"/>
        <pc:sldMkLst>
          <pc:docMk/>
          <pc:sldMk cId="0" sldId="300"/>
        </pc:sldMkLst>
      </pc:sldChg>
      <pc:sldChg chg="mod modShow">
        <pc:chgData name="Verbrugge Aline" userId="S::aline.verbrugge@vlaanderen.be::38e90b0a-c2da-403c-be89-d467f5b9de66" providerId="AD" clId="Web-{B1397812-7E1C-725F-6FDC-3D5E473E1245}" dt="2024-10-30T15:37:46.923" v="447"/>
        <pc:sldMkLst>
          <pc:docMk/>
          <pc:sldMk cId="0" sldId="301"/>
        </pc:sldMkLst>
      </pc:sldChg>
      <pc:sldChg chg="modSp">
        <pc:chgData name="Verbrugge Aline" userId="S::aline.verbrugge@vlaanderen.be::38e90b0a-c2da-403c-be89-d467f5b9de66" providerId="AD" clId="Web-{B1397812-7E1C-725F-6FDC-3D5E473E1245}" dt="2024-10-30T15:43:40.511" v="633" actId="1076"/>
        <pc:sldMkLst>
          <pc:docMk/>
          <pc:sldMk cId="0" sldId="306"/>
        </pc:sldMkLst>
      </pc:sldChg>
      <pc:sldChg chg="modSp">
        <pc:chgData name="Verbrugge Aline" userId="S::aline.verbrugge@vlaanderen.be::38e90b0a-c2da-403c-be89-d467f5b9de66" providerId="AD" clId="Web-{B1397812-7E1C-725F-6FDC-3D5E473E1245}" dt="2024-10-30T15:29:45.565" v="60" actId="1076"/>
        <pc:sldMkLst>
          <pc:docMk/>
          <pc:sldMk cId="1016850014" sldId="2145705937"/>
        </pc:sldMkLst>
        <pc:spChg chg="mod">
          <ac:chgData name="Verbrugge Aline" userId="S::aline.verbrugge@vlaanderen.be::38e90b0a-c2da-403c-be89-d467f5b9de66" providerId="AD" clId="Web-{B1397812-7E1C-725F-6FDC-3D5E473E1245}" dt="2024-10-30T15:25:53.871" v="14" actId="20577"/>
          <ac:spMkLst>
            <pc:docMk/>
            <pc:sldMk cId="1016850014" sldId="2145705937"/>
            <ac:spMk id="2" creationId="{768CA3D0-BDAA-BB25-50E3-519C0AD51DEB}"/>
          </ac:spMkLst>
        </pc:spChg>
        <pc:spChg chg="mod">
          <ac:chgData name="Verbrugge Aline" userId="S::aline.verbrugge@vlaanderen.be::38e90b0a-c2da-403c-be89-d467f5b9de66" providerId="AD" clId="Web-{B1397812-7E1C-725F-6FDC-3D5E473E1245}" dt="2024-10-30T15:26:16.247" v="19" actId="20577"/>
          <ac:spMkLst>
            <pc:docMk/>
            <pc:sldMk cId="1016850014" sldId="2145705937"/>
            <ac:spMk id="4" creationId="{6E39974D-A664-237B-B76E-95487B868B64}"/>
          </ac:spMkLst>
        </pc:spChg>
        <pc:spChg chg="mod">
          <ac:chgData name="Verbrugge Aline" userId="S::aline.verbrugge@vlaanderen.be::38e90b0a-c2da-403c-be89-d467f5b9de66" providerId="AD" clId="Web-{B1397812-7E1C-725F-6FDC-3D5E473E1245}" dt="2024-10-30T15:26:50.794" v="47" actId="20577"/>
          <ac:spMkLst>
            <pc:docMk/>
            <pc:sldMk cId="1016850014" sldId="2145705937"/>
            <ac:spMk id="6" creationId="{B431C797-CBFD-85B6-44DC-9C464D678210}"/>
          </ac:spMkLst>
        </pc:spChg>
        <pc:spChg chg="mod">
          <ac:chgData name="Verbrugge Aline" userId="S::aline.verbrugge@vlaanderen.be::38e90b0a-c2da-403c-be89-d467f5b9de66" providerId="AD" clId="Web-{B1397812-7E1C-725F-6FDC-3D5E473E1245}" dt="2024-10-30T15:29:45.565" v="60" actId="1076"/>
          <ac:spMkLst>
            <pc:docMk/>
            <pc:sldMk cId="1016850014" sldId="2145705937"/>
            <ac:spMk id="387" creationId="{00000000-0000-0000-0000-000000000000}"/>
          </ac:spMkLst>
        </pc:spChg>
      </pc:sldChg>
      <pc:sldChg chg="modSp">
        <pc:chgData name="Verbrugge Aline" userId="S::aline.verbrugge@vlaanderen.be::38e90b0a-c2da-403c-be89-d467f5b9de66" providerId="AD" clId="Web-{B1397812-7E1C-725F-6FDC-3D5E473E1245}" dt="2024-10-30T15:39:51.223" v="525" actId="20577"/>
        <pc:sldMkLst>
          <pc:docMk/>
          <pc:sldMk cId="594825990" sldId="2145705938"/>
        </pc:sldMkLst>
        <pc:spChg chg="mod">
          <ac:chgData name="Verbrugge Aline" userId="S::aline.verbrugge@vlaanderen.be::38e90b0a-c2da-403c-be89-d467f5b9de66" providerId="AD" clId="Web-{B1397812-7E1C-725F-6FDC-3D5E473E1245}" dt="2024-10-30T15:39:51.223" v="525" actId="20577"/>
          <ac:spMkLst>
            <pc:docMk/>
            <pc:sldMk cId="594825990" sldId="2145705938"/>
            <ac:spMk id="1613" creationId="{00000000-0000-0000-0000-000000000000}"/>
          </ac:spMkLst>
        </pc:spChg>
      </pc:sldChg>
      <pc:sldChg chg="mod ord modShow">
        <pc:chgData name="Verbrugge Aline" userId="S::aline.verbrugge@vlaanderen.be::38e90b0a-c2da-403c-be89-d467f5b9de66" providerId="AD" clId="Web-{B1397812-7E1C-725F-6FDC-3D5E473E1245}" dt="2024-10-30T15:37:59.986" v="452"/>
        <pc:sldMkLst>
          <pc:docMk/>
          <pc:sldMk cId="4276465767" sldId="2145705994"/>
        </pc:sldMkLst>
      </pc:sldChg>
      <pc:sldChg chg="modSp mod modShow">
        <pc:chgData name="Verbrugge Aline" userId="S::aline.verbrugge@vlaanderen.be::38e90b0a-c2da-403c-be89-d467f5b9de66" providerId="AD" clId="Web-{B1397812-7E1C-725F-6FDC-3D5E473E1245}" dt="2024-10-30T15:38:45.862" v="476"/>
        <pc:sldMkLst>
          <pc:docMk/>
          <pc:sldMk cId="2146910732" sldId="2145705996"/>
        </pc:sldMkLst>
      </pc:sldChg>
      <pc:sldChg chg="modSp mod modShow">
        <pc:chgData name="Verbrugge Aline" userId="S::aline.verbrugge@vlaanderen.be::38e90b0a-c2da-403c-be89-d467f5b9de66" providerId="AD" clId="Web-{B1397812-7E1C-725F-6FDC-3D5E473E1245}" dt="2024-10-30T15:39:20.769" v="501"/>
        <pc:sldMkLst>
          <pc:docMk/>
          <pc:sldMk cId="1760137741" sldId="2145705997"/>
        </pc:sldMkLst>
      </pc:sldChg>
      <pc:sldChg chg="mod modShow">
        <pc:chgData name="Verbrugge Aline" userId="S::aline.verbrugge@vlaanderen.be::38e90b0a-c2da-403c-be89-d467f5b9de66" providerId="AD" clId="Web-{B1397812-7E1C-725F-6FDC-3D5E473E1245}" dt="2024-10-30T15:38:45.815" v="475"/>
        <pc:sldMkLst>
          <pc:docMk/>
          <pc:sldMk cId="2362353522" sldId="2145705998"/>
        </pc:sldMkLst>
      </pc:sldChg>
      <pc:sldChg chg="mod modShow">
        <pc:chgData name="Verbrugge Aline" userId="S::aline.verbrugge@vlaanderen.be::38e90b0a-c2da-403c-be89-d467f5b9de66" providerId="AD" clId="Web-{B1397812-7E1C-725F-6FDC-3D5E473E1245}" dt="2024-10-30T15:39:19.035" v="483"/>
        <pc:sldMkLst>
          <pc:docMk/>
          <pc:sldMk cId="364290021" sldId="2145705999"/>
        </pc:sldMkLst>
      </pc:sldChg>
      <pc:sldChg chg="mod modShow">
        <pc:chgData name="Verbrugge Aline" userId="S::aline.verbrugge@vlaanderen.be::38e90b0a-c2da-403c-be89-d467f5b9de66" providerId="AD" clId="Web-{B1397812-7E1C-725F-6FDC-3D5E473E1245}" dt="2024-10-30T15:39:19.269" v="486"/>
        <pc:sldMkLst>
          <pc:docMk/>
          <pc:sldMk cId="1356045095" sldId="2145706000"/>
        </pc:sldMkLst>
      </pc:sldChg>
      <pc:sldChg chg="mod modShow">
        <pc:chgData name="Verbrugge Aline" userId="S::aline.verbrugge@vlaanderen.be::38e90b0a-c2da-403c-be89-d467f5b9de66" providerId="AD" clId="Web-{B1397812-7E1C-725F-6FDC-3D5E473E1245}" dt="2024-10-30T15:39:20.144" v="494"/>
        <pc:sldMkLst>
          <pc:docMk/>
          <pc:sldMk cId="3579734962" sldId="2145706002"/>
        </pc:sldMkLst>
      </pc:sldChg>
      <pc:sldChg chg="mod modShow">
        <pc:chgData name="Verbrugge Aline" userId="S::aline.verbrugge@vlaanderen.be::38e90b0a-c2da-403c-be89-d467f5b9de66" providerId="AD" clId="Web-{B1397812-7E1C-725F-6FDC-3D5E473E1245}" dt="2024-10-30T15:39:20.832" v="502"/>
        <pc:sldMkLst>
          <pc:docMk/>
          <pc:sldMk cId="840586872" sldId="2145706004"/>
        </pc:sldMkLst>
      </pc:sldChg>
      <pc:sldChg chg="mod ord modShow">
        <pc:chgData name="Verbrugge Aline" userId="S::aline.verbrugge@vlaanderen.be::38e90b0a-c2da-403c-be89-d467f5b9de66" providerId="AD" clId="Web-{B1397812-7E1C-725F-6FDC-3D5E473E1245}" dt="2024-10-30T15:37:59.986" v="451"/>
        <pc:sldMkLst>
          <pc:docMk/>
          <pc:sldMk cId="1425775672" sldId="2145706006"/>
        </pc:sldMkLst>
      </pc:sldChg>
      <pc:sldChg chg="mod ord modShow">
        <pc:chgData name="Verbrugge Aline" userId="S::aline.verbrugge@vlaanderen.be::38e90b0a-c2da-403c-be89-d467f5b9de66" providerId="AD" clId="Web-{B1397812-7E1C-725F-6FDC-3D5E473E1245}" dt="2024-10-30T15:37:59.986" v="450"/>
        <pc:sldMkLst>
          <pc:docMk/>
          <pc:sldMk cId="378244040" sldId="2145706007"/>
        </pc:sldMkLst>
      </pc:sldChg>
      <pc:sldChg chg="mod modShow">
        <pc:chgData name="Verbrugge Aline" userId="S::aline.verbrugge@vlaanderen.be::38e90b0a-c2da-403c-be89-d467f5b9de66" providerId="AD" clId="Web-{B1397812-7E1C-725F-6FDC-3D5E473E1245}" dt="2024-10-30T15:38:45.643" v="471"/>
        <pc:sldMkLst>
          <pc:docMk/>
          <pc:sldMk cId="1601665727" sldId="2145706008"/>
        </pc:sldMkLst>
      </pc:sldChg>
      <pc:sldChg chg="mod modShow">
        <pc:chgData name="Verbrugge Aline" userId="S::aline.verbrugge@vlaanderen.be::38e90b0a-c2da-403c-be89-d467f5b9de66" providerId="AD" clId="Web-{B1397812-7E1C-725F-6FDC-3D5E473E1245}" dt="2024-10-30T15:38:45.674" v="472"/>
        <pc:sldMkLst>
          <pc:docMk/>
          <pc:sldMk cId="1354444624" sldId="2145706009"/>
        </pc:sldMkLst>
      </pc:sldChg>
      <pc:sldChg chg="mod modShow">
        <pc:chgData name="Verbrugge Aline" userId="S::aline.verbrugge@vlaanderen.be::38e90b0a-c2da-403c-be89-d467f5b9de66" providerId="AD" clId="Web-{B1397812-7E1C-725F-6FDC-3D5E473E1245}" dt="2024-10-30T15:38:45.721" v="473"/>
        <pc:sldMkLst>
          <pc:docMk/>
          <pc:sldMk cId="2330870661" sldId="2145706010"/>
        </pc:sldMkLst>
      </pc:sldChg>
      <pc:sldChg chg="mod modShow">
        <pc:chgData name="Verbrugge Aline" userId="S::aline.verbrugge@vlaanderen.be::38e90b0a-c2da-403c-be89-d467f5b9de66" providerId="AD" clId="Web-{B1397812-7E1C-725F-6FDC-3D5E473E1245}" dt="2024-10-30T15:38:45.924" v="477"/>
        <pc:sldMkLst>
          <pc:docMk/>
          <pc:sldMk cId="3827650369" sldId="2145706011"/>
        </pc:sldMkLst>
      </pc:sldChg>
      <pc:sldChg chg="mod modShow">
        <pc:chgData name="Verbrugge Aline" userId="S::aline.verbrugge@vlaanderen.be::38e90b0a-c2da-403c-be89-d467f5b9de66" providerId="AD" clId="Web-{B1397812-7E1C-725F-6FDC-3D5E473E1245}" dt="2024-10-30T15:38:45.768" v="474"/>
        <pc:sldMkLst>
          <pc:docMk/>
          <pc:sldMk cId="2135163903" sldId="2145706012"/>
        </pc:sldMkLst>
      </pc:sldChg>
      <pc:sldChg chg="mod modShow">
        <pc:chgData name="Verbrugge Aline" userId="S::aline.verbrugge@vlaanderen.be::38e90b0a-c2da-403c-be89-d467f5b9de66" providerId="AD" clId="Web-{B1397812-7E1C-725F-6FDC-3D5E473E1245}" dt="2024-10-30T15:39:19.394" v="488"/>
        <pc:sldMkLst>
          <pc:docMk/>
          <pc:sldMk cId="2711889056" sldId="2145706013"/>
        </pc:sldMkLst>
      </pc:sldChg>
      <pc:sldChg chg="mod modShow">
        <pc:chgData name="Verbrugge Aline" userId="S::aline.verbrugge@vlaanderen.be::38e90b0a-c2da-403c-be89-d467f5b9de66" providerId="AD" clId="Web-{B1397812-7E1C-725F-6FDC-3D5E473E1245}" dt="2024-10-30T15:39:19.472" v="489"/>
        <pc:sldMkLst>
          <pc:docMk/>
          <pc:sldMk cId="2788433150" sldId="2145706026"/>
        </pc:sldMkLst>
      </pc:sldChg>
      <pc:sldChg chg="mod modShow">
        <pc:chgData name="Verbrugge Aline" userId="S::aline.verbrugge@vlaanderen.be::38e90b0a-c2da-403c-be89-d467f5b9de66" providerId="AD" clId="Web-{B1397812-7E1C-725F-6FDC-3D5E473E1245}" dt="2024-10-30T15:39:19.222" v="485"/>
        <pc:sldMkLst>
          <pc:docMk/>
          <pc:sldMk cId="242182394" sldId="2145706027"/>
        </pc:sldMkLst>
      </pc:sldChg>
      <pc:sldChg chg="mod modShow">
        <pc:chgData name="Verbrugge Aline" userId="S::aline.verbrugge@vlaanderen.be::38e90b0a-c2da-403c-be89-d467f5b9de66" providerId="AD" clId="Web-{B1397812-7E1C-725F-6FDC-3D5E473E1245}" dt="2024-10-30T15:39:19.082" v="484"/>
        <pc:sldMkLst>
          <pc:docMk/>
          <pc:sldMk cId="2596753443" sldId="2145706028"/>
        </pc:sldMkLst>
      </pc:sldChg>
      <pc:sldChg chg="mod modShow">
        <pc:chgData name="Verbrugge Aline" userId="S::aline.verbrugge@vlaanderen.be::38e90b0a-c2da-403c-be89-d467f5b9de66" providerId="AD" clId="Web-{B1397812-7E1C-725F-6FDC-3D5E473E1245}" dt="2024-10-30T15:39:20.050" v="493"/>
        <pc:sldMkLst>
          <pc:docMk/>
          <pc:sldMk cId="2108773728" sldId="2145706029"/>
        </pc:sldMkLst>
      </pc:sldChg>
      <pc:sldChg chg="mod modShow">
        <pc:chgData name="Verbrugge Aline" userId="S::aline.verbrugge@vlaanderen.be::38e90b0a-c2da-403c-be89-d467f5b9de66" providerId="AD" clId="Web-{B1397812-7E1C-725F-6FDC-3D5E473E1245}" dt="2024-10-30T15:39:19.550" v="490"/>
        <pc:sldMkLst>
          <pc:docMk/>
          <pc:sldMk cId="4254248927" sldId="2145706030"/>
        </pc:sldMkLst>
      </pc:sldChg>
      <pc:sldChg chg="mod modShow">
        <pc:chgData name="Verbrugge Aline" userId="S::aline.verbrugge@vlaanderen.be::38e90b0a-c2da-403c-be89-d467f5b9de66" providerId="AD" clId="Web-{B1397812-7E1C-725F-6FDC-3D5E473E1245}" dt="2024-10-30T15:39:19.644" v="491"/>
        <pc:sldMkLst>
          <pc:docMk/>
          <pc:sldMk cId="3793624239" sldId="2145706031"/>
        </pc:sldMkLst>
      </pc:sldChg>
      <pc:sldChg chg="mod modShow">
        <pc:chgData name="Verbrugge Aline" userId="S::aline.verbrugge@vlaanderen.be::38e90b0a-c2da-403c-be89-d467f5b9de66" providerId="AD" clId="Web-{B1397812-7E1C-725F-6FDC-3D5E473E1245}" dt="2024-10-30T15:39:20.300" v="495"/>
        <pc:sldMkLst>
          <pc:docMk/>
          <pc:sldMk cId="1232835920" sldId="2145706032"/>
        </pc:sldMkLst>
      </pc:sldChg>
      <pc:sldChg chg="mod modShow">
        <pc:chgData name="Verbrugge Aline" userId="S::aline.verbrugge@vlaanderen.be::38e90b0a-c2da-403c-be89-d467f5b9de66" providerId="AD" clId="Web-{B1397812-7E1C-725F-6FDC-3D5E473E1245}" dt="2024-10-30T15:39:20.410" v="496"/>
        <pc:sldMkLst>
          <pc:docMk/>
          <pc:sldMk cId="577010996" sldId="2145706033"/>
        </pc:sldMkLst>
      </pc:sldChg>
      <pc:sldChg chg="mod modShow">
        <pc:chgData name="Verbrugge Aline" userId="S::aline.verbrugge@vlaanderen.be::38e90b0a-c2da-403c-be89-d467f5b9de66" providerId="AD" clId="Web-{B1397812-7E1C-725F-6FDC-3D5E473E1245}" dt="2024-10-30T15:39:20.566" v="498"/>
        <pc:sldMkLst>
          <pc:docMk/>
          <pc:sldMk cId="756447814" sldId="2145706034"/>
        </pc:sldMkLst>
      </pc:sldChg>
      <pc:sldChg chg="mod modShow">
        <pc:chgData name="Verbrugge Aline" userId="S::aline.verbrugge@vlaanderen.be::38e90b0a-c2da-403c-be89-d467f5b9de66" providerId="AD" clId="Web-{B1397812-7E1C-725F-6FDC-3D5E473E1245}" dt="2024-10-30T15:39:20.488" v="497"/>
        <pc:sldMkLst>
          <pc:docMk/>
          <pc:sldMk cId="2127613769" sldId="2145706035"/>
        </pc:sldMkLst>
      </pc:sldChg>
      <pc:sldChg chg="mod modShow">
        <pc:chgData name="Verbrugge Aline" userId="S::aline.verbrugge@vlaanderen.be::38e90b0a-c2da-403c-be89-d467f5b9de66" providerId="AD" clId="Web-{B1397812-7E1C-725F-6FDC-3D5E473E1245}" dt="2024-10-30T15:39:20.660" v="499"/>
        <pc:sldMkLst>
          <pc:docMk/>
          <pc:sldMk cId="1154994055" sldId="2145706036"/>
        </pc:sldMkLst>
      </pc:sldChg>
      <pc:sldChg chg="mod modShow">
        <pc:chgData name="Verbrugge Aline" userId="S::aline.verbrugge@vlaanderen.be::38e90b0a-c2da-403c-be89-d467f5b9de66" providerId="AD" clId="Web-{B1397812-7E1C-725F-6FDC-3D5E473E1245}" dt="2024-10-30T15:39:20.738" v="500"/>
        <pc:sldMkLst>
          <pc:docMk/>
          <pc:sldMk cId="544600955" sldId="2145706038"/>
        </pc:sldMkLst>
      </pc:sldChg>
      <pc:sldChg chg="mod modShow">
        <pc:chgData name="Verbrugge Aline" userId="S::aline.verbrugge@vlaanderen.be::38e90b0a-c2da-403c-be89-d467f5b9de66" providerId="AD" clId="Web-{B1397812-7E1C-725F-6FDC-3D5E473E1245}" dt="2024-10-30T15:39:19.332" v="487"/>
        <pc:sldMkLst>
          <pc:docMk/>
          <pc:sldMk cId="2398690703" sldId="2145706039"/>
        </pc:sldMkLst>
      </pc:sldChg>
      <pc:sldChg chg="modSp add del mod replId modShow">
        <pc:chgData name="Verbrugge Aline" userId="S::aline.verbrugge@vlaanderen.be::38e90b0a-c2da-403c-be89-d467f5b9de66" providerId="AD" clId="Web-{B1397812-7E1C-725F-6FDC-3D5E473E1245}" dt="2024-10-30T15:39:57.661" v="527"/>
        <pc:sldMkLst>
          <pc:docMk/>
          <pc:sldMk cId="2608645187" sldId="2145706040"/>
        </pc:sldMkLst>
      </pc:sldChg>
      <pc:sldChg chg="new del">
        <pc:chgData name="Verbrugge Aline" userId="S::aline.verbrugge@vlaanderen.be::38e90b0a-c2da-403c-be89-d467f5b9de66" providerId="AD" clId="Web-{B1397812-7E1C-725F-6FDC-3D5E473E1245}" dt="2024-10-30T15:39:58.255" v="528"/>
        <pc:sldMkLst>
          <pc:docMk/>
          <pc:sldMk cId="1368142873" sldId="2145706041"/>
        </pc:sldMkLst>
      </pc:sldChg>
      <pc:sldChg chg="add replId">
        <pc:chgData name="Verbrugge Aline" userId="S::aline.verbrugge@vlaanderen.be::38e90b0a-c2da-403c-be89-d467f5b9de66" providerId="AD" clId="Web-{B1397812-7E1C-725F-6FDC-3D5E473E1245}" dt="2024-10-30T15:39:32.004" v="503"/>
        <pc:sldMkLst>
          <pc:docMk/>
          <pc:sldMk cId="4050124240" sldId="2145706042"/>
        </pc:sldMkLst>
      </pc:sldChg>
      <pc:sldChg chg="modSp add replId">
        <pc:chgData name="Verbrugge Aline" userId="S::aline.verbrugge@vlaanderen.be::38e90b0a-c2da-403c-be89-d467f5b9de66" providerId="AD" clId="Web-{B1397812-7E1C-725F-6FDC-3D5E473E1245}" dt="2024-10-30T15:41:51.133" v="592" actId="20577"/>
        <pc:sldMkLst>
          <pc:docMk/>
          <pc:sldMk cId="3475134518" sldId="2145706043"/>
        </pc:sldMkLst>
        <pc:spChg chg="mod">
          <ac:chgData name="Verbrugge Aline" userId="S::aline.verbrugge@vlaanderen.be::38e90b0a-c2da-403c-be89-d467f5b9de66" providerId="AD" clId="Web-{B1397812-7E1C-725F-6FDC-3D5E473E1245}" dt="2024-10-30T15:41:51.133" v="592" actId="20577"/>
          <ac:spMkLst>
            <pc:docMk/>
            <pc:sldMk cId="3475134518" sldId="2145706043"/>
            <ac:spMk id="1613" creationId="{00000000-0000-0000-0000-000000000000}"/>
          </ac:spMkLst>
        </pc:spChg>
      </pc:sldChg>
      <pc:sldChg chg="modSp add mod replId modShow">
        <pc:chgData name="Verbrugge Aline" userId="S::aline.verbrugge@vlaanderen.be::38e90b0a-c2da-403c-be89-d467f5b9de66" providerId="AD" clId="Web-{B1397812-7E1C-725F-6FDC-3D5E473E1245}" dt="2024-10-30T15:41:33.164" v="581" actId="1076"/>
        <pc:sldMkLst>
          <pc:docMk/>
          <pc:sldMk cId="2936830746" sldId="2145706044"/>
        </pc:sldMkLst>
        <pc:spChg chg="mod">
          <ac:chgData name="Verbrugge Aline" userId="S::aline.verbrugge@vlaanderen.be::38e90b0a-c2da-403c-be89-d467f5b9de66" providerId="AD" clId="Web-{B1397812-7E1C-725F-6FDC-3D5E473E1245}" dt="2024-10-30T15:41:30.586" v="580" actId="20577"/>
          <ac:spMkLst>
            <pc:docMk/>
            <pc:sldMk cId="2936830746" sldId="2145706044"/>
            <ac:spMk id="2" creationId="{6849C709-DC0E-AC22-004C-0451180F00ED}"/>
          </ac:spMkLst>
        </pc:spChg>
        <pc:picChg chg="mod">
          <ac:chgData name="Verbrugge Aline" userId="S::aline.verbrugge@vlaanderen.be::38e90b0a-c2da-403c-be89-d467f5b9de66" providerId="AD" clId="Web-{B1397812-7E1C-725F-6FDC-3D5E473E1245}" dt="2024-10-30T15:41:33.164" v="581" actId="1076"/>
          <ac:picMkLst>
            <pc:docMk/>
            <pc:sldMk cId="2936830746" sldId="2145706044"/>
            <ac:picMk id="4" creationId="{542586D6-0400-793A-1565-8661E18D0C51}"/>
          </ac:picMkLst>
        </pc:picChg>
      </pc:sldChg>
      <pc:sldChg chg="modSp add mod replId modShow">
        <pc:chgData name="Verbrugge Aline" userId="S::aline.verbrugge@vlaanderen.be::38e90b0a-c2da-403c-be89-d467f5b9de66" providerId="AD" clId="Web-{B1397812-7E1C-725F-6FDC-3D5E473E1245}" dt="2024-10-30T15:40:40.381" v="538" actId="20577"/>
        <pc:sldMkLst>
          <pc:docMk/>
          <pc:sldMk cId="4077416504" sldId="2145706045"/>
        </pc:sldMkLst>
        <pc:spChg chg="mod">
          <ac:chgData name="Verbrugge Aline" userId="S::aline.verbrugge@vlaanderen.be::38e90b0a-c2da-403c-be89-d467f5b9de66" providerId="AD" clId="Web-{B1397812-7E1C-725F-6FDC-3D5E473E1245}" dt="2024-10-30T15:40:40.381" v="538" actId="20577"/>
          <ac:spMkLst>
            <pc:docMk/>
            <pc:sldMk cId="4077416504" sldId="2145706045"/>
            <ac:spMk id="2" creationId="{6849C709-DC0E-AC22-004C-0451180F00ED}"/>
          </ac:spMkLst>
        </pc:spChg>
      </pc:sldChg>
      <pc:sldChg chg="add del replId">
        <pc:chgData name="Verbrugge Aline" userId="S::aline.verbrugge@vlaanderen.be::38e90b0a-c2da-403c-be89-d467f5b9de66" providerId="AD" clId="Web-{B1397812-7E1C-725F-6FDC-3D5E473E1245}" dt="2024-10-30T15:42:00.977" v="594"/>
        <pc:sldMkLst>
          <pc:docMk/>
          <pc:sldMk cId="2417136767" sldId="2145706046"/>
        </pc:sldMkLst>
      </pc:sldChg>
      <pc:sldChg chg="addSp delSp modSp add mod replId modShow">
        <pc:chgData name="Verbrugge Aline" userId="S::aline.verbrugge@vlaanderen.be::38e90b0a-c2da-403c-be89-d467f5b9de66" providerId="AD" clId="Web-{B1397812-7E1C-725F-6FDC-3D5E473E1245}" dt="2024-10-30T15:43:11.104" v="631"/>
        <pc:sldMkLst>
          <pc:docMk/>
          <pc:sldMk cId="2527530784" sldId="2145706046"/>
        </pc:sldMkLst>
        <pc:spChg chg="mod">
          <ac:chgData name="Verbrugge Aline" userId="S::aline.verbrugge@vlaanderen.be::38e90b0a-c2da-403c-be89-d467f5b9de66" providerId="AD" clId="Web-{B1397812-7E1C-725F-6FDC-3D5E473E1245}" dt="2024-10-30T15:42:32.978" v="606" actId="20577"/>
          <ac:spMkLst>
            <pc:docMk/>
            <pc:sldMk cId="2527530784" sldId="2145706046"/>
            <ac:spMk id="2" creationId="{3B8D58F3-8928-DD1C-3ED2-BBDE25904E16}"/>
          </ac:spMkLst>
        </pc:spChg>
        <pc:spChg chg="mod">
          <ac:chgData name="Verbrugge Aline" userId="S::aline.verbrugge@vlaanderen.be::38e90b0a-c2da-403c-be89-d467f5b9de66" providerId="AD" clId="Web-{B1397812-7E1C-725F-6FDC-3D5E473E1245}" dt="2024-10-30T15:42:44.385" v="626" actId="20577"/>
          <ac:spMkLst>
            <pc:docMk/>
            <pc:sldMk cId="2527530784" sldId="2145706046"/>
            <ac:spMk id="4" creationId="{6445C00D-B576-21F8-A845-8302CF45DDB7}"/>
          </ac:spMkLst>
        </pc:spChg>
        <pc:grpChg chg="add">
          <ac:chgData name="Verbrugge Aline" userId="S::aline.verbrugge@vlaanderen.be::38e90b0a-c2da-403c-be89-d467f5b9de66" providerId="AD" clId="Web-{B1397812-7E1C-725F-6FDC-3D5E473E1245}" dt="2024-10-30T15:43:11.088" v="630"/>
          <ac:grpSpMkLst>
            <pc:docMk/>
            <pc:sldMk cId="2527530784" sldId="2145706046"/>
            <ac:grpSpMk id="11" creationId="{C28D3F6F-FD21-F267-874A-5E6B94AEBDC5}"/>
          </ac:grpSpMkLst>
        </pc:grpChg>
        <pc:picChg chg="add">
          <ac:chgData name="Verbrugge Aline" userId="S::aline.verbrugge@vlaanderen.be::38e90b0a-c2da-403c-be89-d467f5b9de66" providerId="AD" clId="Web-{B1397812-7E1C-725F-6FDC-3D5E473E1245}" dt="2024-10-30T15:43:11.104" v="631"/>
          <ac:picMkLst>
            <pc:docMk/>
            <pc:sldMk cId="2527530784" sldId="2145706046"/>
            <ac:picMk id="13" creationId="{4D1975DB-7648-1322-31F8-C5EE96228B50}"/>
          </ac:picMkLst>
        </pc:picChg>
      </pc:sldChg>
      <pc:sldChg chg="delSp modSp add del replId">
        <pc:chgData name="Verbrugge Aline" userId="S::aline.verbrugge@vlaanderen.be::38e90b0a-c2da-403c-be89-d467f5b9de66" providerId="AD" clId="Web-{B1397812-7E1C-725F-6FDC-3D5E473E1245}" dt="2024-10-30T15:41:43.898" v="582"/>
        <pc:sldMkLst>
          <pc:docMk/>
          <pc:sldMk cId="2917056143" sldId="2145706046"/>
        </pc:sldMkLst>
      </pc:sldChg>
      <pc:sldChg chg="add replId">
        <pc:chgData name="Verbrugge Aline" userId="S::aline.verbrugge@vlaanderen.be::38e90b0a-c2da-403c-be89-d467f5b9de66" providerId="AD" clId="Web-{B1397812-7E1C-725F-6FDC-3D5E473E1245}" dt="2024-10-30T15:42:28.962" v="604"/>
        <pc:sldMkLst>
          <pc:docMk/>
          <pc:sldMk cId="433295349" sldId="2145706047"/>
        </pc:sldMkLst>
      </pc:sldChg>
    </pc:docChg>
  </pc:docChgLst>
  <pc:docChgLst>
    <pc:chgData name="Verbrugge Aline" userId="S::aline.verbrugge@vlaanderen.be::38e90b0a-c2da-403c-be89-d467f5b9de66" providerId="AD" clId="Web-{E5DF9D39-9CF3-6337-BA94-7CBC63240E72}"/>
    <pc:docChg chg="modSld">
      <pc:chgData name="Verbrugge Aline" userId="S::aline.verbrugge@vlaanderen.be::38e90b0a-c2da-403c-be89-d467f5b9de66" providerId="AD" clId="Web-{E5DF9D39-9CF3-6337-BA94-7CBC63240E72}" dt="2024-11-08T08:15:55.623" v="1" actId="20577"/>
      <pc:docMkLst>
        <pc:docMk/>
      </pc:docMkLst>
      <pc:sldChg chg="modSp">
        <pc:chgData name="Verbrugge Aline" userId="S::aline.verbrugge@vlaanderen.be::38e90b0a-c2da-403c-be89-d467f5b9de66" providerId="AD" clId="Web-{E5DF9D39-9CF3-6337-BA94-7CBC63240E72}" dt="2024-11-08T08:15:55.623" v="1" actId="20577"/>
        <pc:sldMkLst>
          <pc:docMk/>
          <pc:sldMk cId="2352356584" sldId="2145706151"/>
        </pc:sldMkLst>
        <pc:graphicFrameChg chg="modGraphic">
          <ac:chgData name="Verbrugge Aline" userId="S::aline.verbrugge@vlaanderen.be::38e90b0a-c2da-403c-be89-d467f5b9de66" providerId="AD" clId="Web-{E5DF9D39-9CF3-6337-BA94-7CBC63240E72}" dt="2024-11-08T08:15:55.623" v="1" actId="20577"/>
          <ac:graphicFrameMkLst>
            <pc:docMk/>
            <pc:sldMk cId="2352356584" sldId="2145706151"/>
            <ac:graphicFrameMk id="6" creationId="{42A9E4A4-91AF-BBAE-AF67-DE5E426573CC}"/>
          </ac:graphicFrameMkLst>
        </pc:graphicFrameChg>
      </pc:sldChg>
    </pc:docChg>
  </pc:docChgLst>
  <pc:docChgLst>
    <pc:chgData name="Heyvaert Pieter" userId="544213a0-205d-4588-981f-53bf17158247" providerId="ADAL" clId="{F4784F0D-3EE9-A642-BE12-4A2A61EE0B74}"/>
    <pc:docChg chg="undo custSel modSld">
      <pc:chgData name="Heyvaert Pieter" userId="544213a0-205d-4588-981f-53bf17158247" providerId="ADAL" clId="{F4784F0D-3EE9-A642-BE12-4A2A61EE0B74}" dt="2024-09-30T05:50:29.412" v="406" actId="478"/>
      <pc:docMkLst>
        <pc:docMk/>
      </pc:docMkLst>
      <pc:sldChg chg="addSp delSp modSp mod">
        <pc:chgData name="Heyvaert Pieter" userId="544213a0-205d-4588-981f-53bf17158247" providerId="ADAL" clId="{F4784F0D-3EE9-A642-BE12-4A2A61EE0B74}" dt="2024-09-30T05:48:04.179" v="371" actId="1076"/>
        <pc:sldMkLst>
          <pc:docMk/>
          <pc:sldMk cId="840586872" sldId="2145706004"/>
        </pc:sldMkLst>
      </pc:sldChg>
      <pc:sldChg chg="addSp delSp modSp mod">
        <pc:chgData name="Heyvaert Pieter" userId="544213a0-205d-4588-981f-53bf17158247" providerId="ADAL" clId="{F4784F0D-3EE9-A642-BE12-4A2A61EE0B74}" dt="2024-09-30T05:45:50.411" v="358" actId="1076"/>
        <pc:sldMkLst>
          <pc:docMk/>
          <pc:sldMk cId="2135163903" sldId="2145706012"/>
        </pc:sldMkLst>
      </pc:sldChg>
      <pc:sldChg chg="modSp mod">
        <pc:chgData name="Heyvaert Pieter" userId="544213a0-205d-4588-981f-53bf17158247" providerId="ADAL" clId="{F4784F0D-3EE9-A642-BE12-4A2A61EE0B74}" dt="2024-09-27T10:54:35.584" v="10" actId="1076"/>
        <pc:sldMkLst>
          <pc:docMk/>
          <pc:sldMk cId="2711889056" sldId="2145706013"/>
        </pc:sldMkLst>
      </pc:sldChg>
      <pc:sldChg chg="modSp mod">
        <pc:chgData name="Heyvaert Pieter" userId="544213a0-205d-4588-981f-53bf17158247" providerId="ADAL" clId="{F4784F0D-3EE9-A642-BE12-4A2A61EE0B74}" dt="2024-09-27T10:55:39.933" v="60" actId="20577"/>
        <pc:sldMkLst>
          <pc:docMk/>
          <pc:sldMk cId="3411765018" sldId="2145706014"/>
        </pc:sldMkLst>
      </pc:sldChg>
      <pc:sldChg chg="modSp mod">
        <pc:chgData name="Heyvaert Pieter" userId="544213a0-205d-4588-981f-53bf17158247" providerId="ADAL" clId="{F4784F0D-3EE9-A642-BE12-4A2A61EE0B74}" dt="2024-09-27T10:56:11.358" v="79" actId="1076"/>
        <pc:sldMkLst>
          <pc:docMk/>
          <pc:sldMk cId="2118068748" sldId="2145706015"/>
        </pc:sldMkLst>
      </pc:sldChg>
      <pc:sldChg chg="addSp delSp modSp mod">
        <pc:chgData name="Heyvaert Pieter" userId="544213a0-205d-4588-981f-53bf17158247" providerId="ADAL" clId="{F4784F0D-3EE9-A642-BE12-4A2A61EE0B74}" dt="2024-09-30T05:46:33.050" v="364" actId="1076"/>
        <pc:sldMkLst>
          <pc:docMk/>
          <pc:sldMk cId="1249901299" sldId="2145706016"/>
        </pc:sldMkLst>
      </pc:sldChg>
      <pc:sldChg chg="addSp delSp modSp mod">
        <pc:chgData name="Heyvaert Pieter" userId="544213a0-205d-4588-981f-53bf17158247" providerId="ADAL" clId="{F4784F0D-3EE9-A642-BE12-4A2A61EE0B74}" dt="2024-09-30T05:50:29.412" v="406" actId="478"/>
        <pc:sldMkLst>
          <pc:docMk/>
          <pc:sldMk cId="4281314598" sldId="2145706017"/>
        </pc:sldMkLst>
      </pc:sldChg>
      <pc:sldChg chg="delSp modSp mod">
        <pc:chgData name="Heyvaert Pieter" userId="544213a0-205d-4588-981f-53bf17158247" providerId="ADAL" clId="{F4784F0D-3EE9-A642-BE12-4A2A61EE0B74}" dt="2024-09-27T10:59:26.180" v="334" actId="20577"/>
        <pc:sldMkLst>
          <pc:docMk/>
          <pc:sldMk cId="1126932716" sldId="2145706018"/>
        </pc:sldMkLst>
      </pc:sldChg>
      <pc:sldChg chg="delSp modSp mod">
        <pc:chgData name="Heyvaert Pieter" userId="544213a0-205d-4588-981f-53bf17158247" providerId="ADAL" clId="{F4784F0D-3EE9-A642-BE12-4A2A61EE0B74}" dt="2024-09-27T10:58:01.946" v="170" actId="1076"/>
        <pc:sldMkLst>
          <pc:docMk/>
          <pc:sldMk cId="1044403868" sldId="2145706019"/>
        </pc:sldMkLst>
      </pc:sldChg>
      <pc:sldChg chg="delSp modSp mod">
        <pc:chgData name="Heyvaert Pieter" userId="544213a0-205d-4588-981f-53bf17158247" providerId="ADAL" clId="{F4784F0D-3EE9-A642-BE12-4A2A61EE0B74}" dt="2024-09-27T10:59:53.550" v="354" actId="1076"/>
        <pc:sldMkLst>
          <pc:docMk/>
          <pc:sldMk cId="2938930185" sldId="2145706020"/>
        </pc:sldMkLst>
      </pc:sldChg>
    </pc:docChg>
  </pc:docChgLst>
  <pc:docChgLst>
    <pc:chgData name="Dassonneville Yaron" userId="S::yaron.dassonneville@vlaanderen.be::f00fbc3b-a7c3-459a-b6dd-9db3be5520da" providerId="AD" clId="Web-{E677363F-18C1-7BF1-43EE-2966F614FF71}"/>
    <pc:docChg chg="addSld modSld">
      <pc:chgData name="Dassonneville Yaron" userId="S::yaron.dassonneville@vlaanderen.be::f00fbc3b-a7c3-459a-b6dd-9db3be5520da" providerId="AD" clId="Web-{E677363F-18C1-7BF1-43EE-2966F614FF71}" dt="2024-11-07T14:06:52.794" v="32" actId="20577"/>
      <pc:docMkLst>
        <pc:docMk/>
      </pc:docMkLst>
      <pc:sldChg chg="modSp">
        <pc:chgData name="Dassonneville Yaron" userId="S::yaron.dassonneville@vlaanderen.be::f00fbc3b-a7c3-459a-b6dd-9db3be5520da" providerId="AD" clId="Web-{E677363F-18C1-7BF1-43EE-2966F614FF71}" dt="2024-11-07T14:06:52.794" v="32" actId="20577"/>
        <pc:sldMkLst>
          <pc:docMk/>
          <pc:sldMk cId="3346479992" sldId="392"/>
        </pc:sldMkLst>
        <pc:spChg chg="mod">
          <ac:chgData name="Dassonneville Yaron" userId="S::yaron.dassonneville@vlaanderen.be::f00fbc3b-a7c3-459a-b6dd-9db3be5520da" providerId="AD" clId="Web-{E677363F-18C1-7BF1-43EE-2966F614FF71}" dt="2024-11-07T14:06:52.794" v="32" actId="20577"/>
          <ac:spMkLst>
            <pc:docMk/>
            <pc:sldMk cId="3346479992" sldId="392"/>
            <ac:spMk id="2653" creationId="{00000000-0000-0000-0000-000000000000}"/>
          </ac:spMkLst>
        </pc:spChg>
      </pc:sldChg>
      <pc:sldChg chg="modSp">
        <pc:chgData name="Dassonneville Yaron" userId="S::yaron.dassonneville@vlaanderen.be::f00fbc3b-a7c3-459a-b6dd-9db3be5520da" providerId="AD" clId="Web-{E677363F-18C1-7BF1-43EE-2966F614FF71}" dt="2024-11-07T14:06:19.167" v="30" actId="20577"/>
        <pc:sldMkLst>
          <pc:docMk/>
          <pc:sldMk cId="2823799272" sldId="441"/>
        </pc:sldMkLst>
        <pc:spChg chg="mod">
          <ac:chgData name="Dassonneville Yaron" userId="S::yaron.dassonneville@vlaanderen.be::f00fbc3b-a7c3-459a-b6dd-9db3be5520da" providerId="AD" clId="Web-{E677363F-18C1-7BF1-43EE-2966F614FF71}" dt="2024-11-07T14:06:19.167" v="30" actId="20577"/>
          <ac:spMkLst>
            <pc:docMk/>
            <pc:sldMk cId="2823799272" sldId="441"/>
            <ac:spMk id="1790" creationId="{00000000-0000-0000-0000-000000000000}"/>
          </ac:spMkLst>
        </pc:spChg>
      </pc:sldChg>
      <pc:sldChg chg="modSp">
        <pc:chgData name="Dassonneville Yaron" userId="S::yaron.dassonneville@vlaanderen.be::f00fbc3b-a7c3-459a-b6dd-9db3be5520da" providerId="AD" clId="Web-{E677363F-18C1-7BF1-43EE-2966F614FF71}" dt="2024-11-07T10:49:14.789" v="28" actId="20577"/>
        <pc:sldMkLst>
          <pc:docMk/>
          <pc:sldMk cId="27579877" sldId="2145706149"/>
        </pc:sldMkLst>
        <pc:spChg chg="mod">
          <ac:chgData name="Dassonneville Yaron" userId="S::yaron.dassonneville@vlaanderen.be::f00fbc3b-a7c3-459a-b6dd-9db3be5520da" providerId="AD" clId="Web-{E677363F-18C1-7BF1-43EE-2966F614FF71}" dt="2024-11-07T10:49:14.789" v="28" actId="20577"/>
          <ac:spMkLst>
            <pc:docMk/>
            <pc:sldMk cId="27579877" sldId="2145706149"/>
            <ac:spMk id="3" creationId="{75FFC5C7-4EFA-8F0B-C96E-BBB74A9EA23E}"/>
          </ac:spMkLst>
        </pc:spChg>
      </pc:sldChg>
      <pc:sldChg chg="new">
        <pc:chgData name="Dassonneville Yaron" userId="S::yaron.dassonneville@vlaanderen.be::f00fbc3b-a7c3-459a-b6dd-9db3be5520da" providerId="AD" clId="Web-{E677363F-18C1-7BF1-43EE-2966F614FF71}" dt="2024-11-07T10:03:19.082" v="0"/>
        <pc:sldMkLst>
          <pc:docMk/>
          <pc:sldMk cId="2352356584" sldId="2145706151"/>
        </pc:sldMkLst>
      </pc:sldChg>
    </pc:docChg>
  </pc:docChgLst>
  <pc:docChgLst>
    <pc:chgData name="Dassonneville Yaron" userId="S::yaron.dassonneville@vlaanderen.be::f00fbc3b-a7c3-459a-b6dd-9db3be5520da" providerId="AD" clId="Web-{8502633F-04FE-7E66-9226-B1B69E0DDE65}"/>
    <pc:docChg chg="modSld">
      <pc:chgData name="Dassonneville Yaron" userId="S::yaron.dassonneville@vlaanderen.be::f00fbc3b-a7c3-459a-b6dd-9db3be5520da" providerId="AD" clId="Web-{8502633F-04FE-7E66-9226-B1B69E0DDE65}" dt="2024-11-08T09:52:31.568" v="191" actId="1076"/>
      <pc:docMkLst>
        <pc:docMk/>
      </pc:docMkLst>
      <pc:sldChg chg="addSp modSp modCm">
        <pc:chgData name="Dassonneville Yaron" userId="S::yaron.dassonneville@vlaanderen.be::f00fbc3b-a7c3-459a-b6dd-9db3be5520da" providerId="AD" clId="Web-{8502633F-04FE-7E66-9226-B1B69E0DDE65}" dt="2024-11-08T09:52:31.568" v="191" actId="1076"/>
        <pc:sldMkLst>
          <pc:docMk/>
          <pc:sldMk cId="2522409685" sldId="2145706153"/>
        </pc:sldMkLst>
        <pc:spChg chg="mod">
          <ac:chgData name="Dassonneville Yaron" userId="S::yaron.dassonneville@vlaanderen.be::f00fbc3b-a7c3-459a-b6dd-9db3be5520da" providerId="AD" clId="Web-{8502633F-04FE-7E66-9226-B1B69E0DDE65}" dt="2024-11-08T09:52:24.146" v="190" actId="20577"/>
          <ac:spMkLst>
            <pc:docMk/>
            <pc:sldMk cId="2522409685" sldId="2145706153"/>
            <ac:spMk id="2" creationId="{61426758-AB4A-C417-8EE5-E5E15AE83614}"/>
          </ac:spMkLst>
        </pc:spChg>
        <pc:spChg chg="mod">
          <ac:chgData name="Dassonneville Yaron" userId="S::yaron.dassonneville@vlaanderen.be::f00fbc3b-a7c3-459a-b6dd-9db3be5520da" providerId="AD" clId="Web-{8502633F-04FE-7E66-9226-B1B69E0DDE65}" dt="2024-11-08T09:52:31.568" v="191" actId="1076"/>
          <ac:spMkLst>
            <pc:docMk/>
            <pc:sldMk cId="2522409685" sldId="2145706153"/>
            <ac:spMk id="3" creationId="{2B23D7B4-8795-CD65-0B93-428CB8725D52}"/>
          </ac:spMkLst>
        </pc:spChg>
        <pc:picChg chg="add mod modCrop">
          <ac:chgData name="Dassonneville Yaron" userId="S::yaron.dassonneville@vlaanderen.be::f00fbc3b-a7c3-459a-b6dd-9db3be5520da" providerId="AD" clId="Web-{8502633F-04FE-7E66-9226-B1B69E0DDE65}" dt="2024-11-08T09:52:13.068" v="188" actId="1076"/>
          <ac:picMkLst>
            <pc:docMk/>
            <pc:sldMk cId="2522409685" sldId="2145706153"/>
            <ac:picMk id="4" creationId="{B7D45835-77AF-68B3-3007-2213DC71CE3A}"/>
          </ac:picMkLst>
        </pc:picChg>
        <pc:picChg chg="add mod">
          <ac:chgData name="Dassonneville Yaron" userId="S::yaron.dassonneville@vlaanderen.be::f00fbc3b-a7c3-459a-b6dd-9db3be5520da" providerId="AD" clId="Web-{8502633F-04FE-7E66-9226-B1B69E0DDE65}" dt="2024-11-08T09:52:07.395" v="187" actId="1076"/>
          <ac:picMkLst>
            <pc:docMk/>
            <pc:sldMk cId="2522409685" sldId="2145706153"/>
            <ac:picMk id="5" creationId="{764F5A58-641E-B154-E96A-C9986240E6C5}"/>
          </ac:picMkLst>
        </pc:picChg>
        <pc:extLst>
          <p:ext xmlns:p="http://schemas.openxmlformats.org/presentationml/2006/main" uri="{D6D511B9-2390-475A-947B-AFAB55BFBCF1}">
            <pc226:cmChg xmlns:pc226="http://schemas.microsoft.com/office/powerpoint/2022/06/main/command" chg="mod">
              <pc226:chgData name="Dassonneville Yaron" userId="S::yaron.dassonneville@vlaanderen.be::f00fbc3b-a7c3-459a-b6dd-9db3be5520da" providerId="AD" clId="Web-{8502633F-04FE-7E66-9226-B1B69E0DDE65}" dt="2024-11-08T09:47:34.465" v="157" actId="20577"/>
              <pc2:cmMkLst xmlns:pc2="http://schemas.microsoft.com/office/powerpoint/2019/9/main/command">
                <pc:docMk/>
                <pc:sldMk cId="2522409685" sldId="2145706153"/>
                <pc2:cmMk id="{C1A1C3FE-45CE-4E17-8B91-88D706BCC04F}"/>
              </pc2:cmMkLst>
            </pc226:cmChg>
          </p:ext>
        </pc:extLst>
      </pc:sldChg>
    </pc:docChg>
  </pc:docChgLst>
  <pc:docChgLst>
    <pc:chgData name="Van Cauwenberghe Mieke" userId="1ff566aa-2339-48f9-8380-f08a5e2e7b9a" providerId="ADAL" clId="{DBDEB582-6566-44D6-A816-D00DDACFA820}"/>
    <pc:docChg chg="modSld modNotesMaster">
      <pc:chgData name="Van Cauwenberghe Mieke" userId="1ff566aa-2339-48f9-8380-f08a5e2e7b9a" providerId="ADAL" clId="{DBDEB582-6566-44D6-A816-D00DDACFA820}" dt="2024-02-26T10:51:12.582" v="0"/>
      <pc:docMkLst>
        <pc:docMk/>
      </pc:docMkLst>
      <pc:sldChg chg="modNotes">
        <pc:chgData name="Van Cauwenberghe Mieke" userId="1ff566aa-2339-48f9-8380-f08a5e2e7b9a" providerId="ADAL" clId="{DBDEB582-6566-44D6-A816-D00DDACFA820}" dt="2024-02-26T10:51:12.582" v="0"/>
        <pc:sldMkLst>
          <pc:docMk/>
          <pc:sldMk cId="0" sldId="257"/>
        </pc:sldMkLst>
      </pc:sldChg>
      <pc:sldChg chg="modNotes">
        <pc:chgData name="Van Cauwenberghe Mieke" userId="1ff566aa-2339-48f9-8380-f08a5e2e7b9a" providerId="ADAL" clId="{DBDEB582-6566-44D6-A816-D00DDACFA820}" dt="2024-02-26T10:51:12.582" v="0"/>
        <pc:sldMkLst>
          <pc:docMk/>
          <pc:sldMk cId="0" sldId="258"/>
        </pc:sldMkLst>
      </pc:sldChg>
      <pc:sldChg chg="modNotes">
        <pc:chgData name="Van Cauwenberghe Mieke" userId="1ff566aa-2339-48f9-8380-f08a5e2e7b9a" providerId="ADAL" clId="{DBDEB582-6566-44D6-A816-D00DDACFA820}" dt="2024-02-26T10:51:12.582" v="0"/>
        <pc:sldMkLst>
          <pc:docMk/>
          <pc:sldMk cId="0" sldId="260"/>
        </pc:sldMkLst>
      </pc:sldChg>
      <pc:sldChg chg="modNotes">
        <pc:chgData name="Van Cauwenberghe Mieke" userId="1ff566aa-2339-48f9-8380-f08a5e2e7b9a" providerId="ADAL" clId="{DBDEB582-6566-44D6-A816-D00DDACFA820}" dt="2024-02-26T10:51:12.582" v="0"/>
        <pc:sldMkLst>
          <pc:docMk/>
          <pc:sldMk cId="0" sldId="261"/>
        </pc:sldMkLst>
      </pc:sldChg>
      <pc:sldChg chg="modNotes">
        <pc:chgData name="Van Cauwenberghe Mieke" userId="1ff566aa-2339-48f9-8380-f08a5e2e7b9a" providerId="ADAL" clId="{DBDEB582-6566-44D6-A816-D00DDACFA820}" dt="2024-02-26T10:51:12.582" v="0"/>
        <pc:sldMkLst>
          <pc:docMk/>
          <pc:sldMk cId="0" sldId="262"/>
        </pc:sldMkLst>
      </pc:sldChg>
      <pc:sldChg chg="modNotes">
        <pc:chgData name="Van Cauwenberghe Mieke" userId="1ff566aa-2339-48f9-8380-f08a5e2e7b9a" providerId="ADAL" clId="{DBDEB582-6566-44D6-A816-D00DDACFA820}" dt="2024-02-26T10:51:12.582" v="0"/>
        <pc:sldMkLst>
          <pc:docMk/>
          <pc:sldMk cId="0" sldId="271"/>
        </pc:sldMkLst>
      </pc:sldChg>
      <pc:sldChg chg="modNotes">
        <pc:chgData name="Van Cauwenberghe Mieke" userId="1ff566aa-2339-48f9-8380-f08a5e2e7b9a" providerId="ADAL" clId="{DBDEB582-6566-44D6-A816-D00DDACFA820}" dt="2024-02-26T10:51:12.582" v="0"/>
        <pc:sldMkLst>
          <pc:docMk/>
          <pc:sldMk cId="0" sldId="272"/>
        </pc:sldMkLst>
      </pc:sldChg>
      <pc:sldChg chg="modNotes">
        <pc:chgData name="Van Cauwenberghe Mieke" userId="1ff566aa-2339-48f9-8380-f08a5e2e7b9a" providerId="ADAL" clId="{DBDEB582-6566-44D6-A816-D00DDACFA820}" dt="2024-02-26T10:51:12.582" v="0"/>
        <pc:sldMkLst>
          <pc:docMk/>
          <pc:sldMk cId="0" sldId="273"/>
        </pc:sldMkLst>
      </pc:sldChg>
      <pc:sldChg chg="modNotes">
        <pc:chgData name="Van Cauwenberghe Mieke" userId="1ff566aa-2339-48f9-8380-f08a5e2e7b9a" providerId="ADAL" clId="{DBDEB582-6566-44D6-A816-D00DDACFA820}" dt="2024-02-26T10:51:12.582" v="0"/>
        <pc:sldMkLst>
          <pc:docMk/>
          <pc:sldMk cId="0" sldId="274"/>
        </pc:sldMkLst>
      </pc:sldChg>
      <pc:sldChg chg="modNotes">
        <pc:chgData name="Van Cauwenberghe Mieke" userId="1ff566aa-2339-48f9-8380-f08a5e2e7b9a" providerId="ADAL" clId="{DBDEB582-6566-44D6-A816-D00DDACFA820}" dt="2024-02-26T10:51:12.582" v="0"/>
        <pc:sldMkLst>
          <pc:docMk/>
          <pc:sldMk cId="0" sldId="275"/>
        </pc:sldMkLst>
      </pc:sldChg>
      <pc:sldChg chg="modNotes">
        <pc:chgData name="Van Cauwenberghe Mieke" userId="1ff566aa-2339-48f9-8380-f08a5e2e7b9a" providerId="ADAL" clId="{DBDEB582-6566-44D6-A816-D00DDACFA820}" dt="2024-02-26T10:51:12.582" v="0"/>
        <pc:sldMkLst>
          <pc:docMk/>
          <pc:sldMk cId="0" sldId="276"/>
        </pc:sldMkLst>
      </pc:sldChg>
      <pc:sldChg chg="modNotes">
        <pc:chgData name="Van Cauwenberghe Mieke" userId="1ff566aa-2339-48f9-8380-f08a5e2e7b9a" providerId="ADAL" clId="{DBDEB582-6566-44D6-A816-D00DDACFA820}" dt="2024-02-26T10:51:12.582" v="0"/>
        <pc:sldMkLst>
          <pc:docMk/>
          <pc:sldMk cId="0" sldId="277"/>
        </pc:sldMkLst>
      </pc:sldChg>
      <pc:sldChg chg="modNotes">
        <pc:chgData name="Van Cauwenberghe Mieke" userId="1ff566aa-2339-48f9-8380-f08a5e2e7b9a" providerId="ADAL" clId="{DBDEB582-6566-44D6-A816-D00DDACFA820}" dt="2024-02-26T10:51:12.582" v="0"/>
        <pc:sldMkLst>
          <pc:docMk/>
          <pc:sldMk cId="0" sldId="278"/>
        </pc:sldMkLst>
      </pc:sldChg>
      <pc:sldChg chg="modNotes">
        <pc:chgData name="Van Cauwenberghe Mieke" userId="1ff566aa-2339-48f9-8380-f08a5e2e7b9a" providerId="ADAL" clId="{DBDEB582-6566-44D6-A816-D00DDACFA820}" dt="2024-02-26T10:51:12.582" v="0"/>
        <pc:sldMkLst>
          <pc:docMk/>
          <pc:sldMk cId="0" sldId="279"/>
        </pc:sldMkLst>
      </pc:sldChg>
      <pc:sldChg chg="modNotes">
        <pc:chgData name="Van Cauwenberghe Mieke" userId="1ff566aa-2339-48f9-8380-f08a5e2e7b9a" providerId="ADAL" clId="{DBDEB582-6566-44D6-A816-D00DDACFA820}" dt="2024-02-26T10:51:12.582" v="0"/>
        <pc:sldMkLst>
          <pc:docMk/>
          <pc:sldMk cId="0" sldId="281"/>
        </pc:sldMkLst>
      </pc:sldChg>
      <pc:sldChg chg="modNotes">
        <pc:chgData name="Van Cauwenberghe Mieke" userId="1ff566aa-2339-48f9-8380-f08a5e2e7b9a" providerId="ADAL" clId="{DBDEB582-6566-44D6-A816-D00DDACFA820}" dt="2024-02-26T10:51:12.582" v="0"/>
        <pc:sldMkLst>
          <pc:docMk/>
          <pc:sldMk cId="3673958356" sldId="288"/>
        </pc:sldMkLst>
      </pc:sldChg>
      <pc:sldChg chg="modNotes">
        <pc:chgData name="Van Cauwenberghe Mieke" userId="1ff566aa-2339-48f9-8380-f08a5e2e7b9a" providerId="ADAL" clId="{DBDEB582-6566-44D6-A816-D00DDACFA820}" dt="2024-02-26T10:51:12.582" v="0"/>
        <pc:sldMkLst>
          <pc:docMk/>
          <pc:sldMk cId="0" sldId="293"/>
        </pc:sldMkLst>
      </pc:sldChg>
      <pc:sldChg chg="modNotes">
        <pc:chgData name="Van Cauwenberghe Mieke" userId="1ff566aa-2339-48f9-8380-f08a5e2e7b9a" providerId="ADAL" clId="{DBDEB582-6566-44D6-A816-D00DDACFA820}" dt="2024-02-26T10:51:12.582" v="0"/>
        <pc:sldMkLst>
          <pc:docMk/>
          <pc:sldMk cId="0" sldId="295"/>
        </pc:sldMkLst>
      </pc:sldChg>
      <pc:sldChg chg="modNotes">
        <pc:chgData name="Van Cauwenberghe Mieke" userId="1ff566aa-2339-48f9-8380-f08a5e2e7b9a" providerId="ADAL" clId="{DBDEB582-6566-44D6-A816-D00DDACFA820}" dt="2024-02-26T10:51:12.582" v="0"/>
        <pc:sldMkLst>
          <pc:docMk/>
          <pc:sldMk cId="0" sldId="296"/>
        </pc:sldMkLst>
      </pc:sldChg>
      <pc:sldChg chg="modNotes">
        <pc:chgData name="Van Cauwenberghe Mieke" userId="1ff566aa-2339-48f9-8380-f08a5e2e7b9a" providerId="ADAL" clId="{DBDEB582-6566-44D6-A816-D00DDACFA820}" dt="2024-02-26T10:51:12.582" v="0"/>
        <pc:sldMkLst>
          <pc:docMk/>
          <pc:sldMk cId="0" sldId="300"/>
        </pc:sldMkLst>
      </pc:sldChg>
      <pc:sldChg chg="modNotes">
        <pc:chgData name="Van Cauwenberghe Mieke" userId="1ff566aa-2339-48f9-8380-f08a5e2e7b9a" providerId="ADAL" clId="{DBDEB582-6566-44D6-A816-D00DDACFA820}" dt="2024-02-26T10:51:12.582" v="0"/>
        <pc:sldMkLst>
          <pc:docMk/>
          <pc:sldMk cId="0" sldId="301"/>
        </pc:sldMkLst>
      </pc:sldChg>
      <pc:sldChg chg="modNotes">
        <pc:chgData name="Van Cauwenberghe Mieke" userId="1ff566aa-2339-48f9-8380-f08a5e2e7b9a" providerId="ADAL" clId="{DBDEB582-6566-44D6-A816-D00DDACFA820}" dt="2024-02-26T10:51:12.582" v="0"/>
        <pc:sldMkLst>
          <pc:docMk/>
          <pc:sldMk cId="0" sldId="302"/>
        </pc:sldMkLst>
      </pc:sldChg>
      <pc:sldChg chg="modNotes">
        <pc:chgData name="Van Cauwenberghe Mieke" userId="1ff566aa-2339-48f9-8380-f08a5e2e7b9a" providerId="ADAL" clId="{DBDEB582-6566-44D6-A816-D00DDACFA820}" dt="2024-02-26T10:51:12.582" v="0"/>
        <pc:sldMkLst>
          <pc:docMk/>
          <pc:sldMk cId="0" sldId="303"/>
        </pc:sldMkLst>
      </pc:sldChg>
      <pc:sldChg chg="modNotes">
        <pc:chgData name="Van Cauwenberghe Mieke" userId="1ff566aa-2339-48f9-8380-f08a5e2e7b9a" providerId="ADAL" clId="{DBDEB582-6566-44D6-A816-D00DDACFA820}" dt="2024-02-26T10:51:12.582" v="0"/>
        <pc:sldMkLst>
          <pc:docMk/>
          <pc:sldMk cId="0" sldId="314"/>
        </pc:sldMkLst>
      </pc:sldChg>
      <pc:sldChg chg="modNotes">
        <pc:chgData name="Van Cauwenberghe Mieke" userId="1ff566aa-2339-48f9-8380-f08a5e2e7b9a" providerId="ADAL" clId="{DBDEB582-6566-44D6-A816-D00DDACFA820}" dt="2024-02-26T10:51:12.582" v="0"/>
        <pc:sldMkLst>
          <pc:docMk/>
          <pc:sldMk cId="0" sldId="315"/>
        </pc:sldMkLst>
      </pc:sldChg>
      <pc:sldChg chg="modNotes">
        <pc:chgData name="Van Cauwenberghe Mieke" userId="1ff566aa-2339-48f9-8380-f08a5e2e7b9a" providerId="ADAL" clId="{DBDEB582-6566-44D6-A816-D00DDACFA820}" dt="2024-02-26T10:51:12.582" v="0"/>
        <pc:sldMkLst>
          <pc:docMk/>
          <pc:sldMk cId="0" sldId="317"/>
        </pc:sldMkLst>
      </pc:sldChg>
      <pc:sldChg chg="modNotes">
        <pc:chgData name="Van Cauwenberghe Mieke" userId="1ff566aa-2339-48f9-8380-f08a5e2e7b9a" providerId="ADAL" clId="{DBDEB582-6566-44D6-A816-D00DDACFA820}" dt="2024-02-26T10:51:12.582" v="0"/>
        <pc:sldMkLst>
          <pc:docMk/>
          <pc:sldMk cId="0" sldId="318"/>
        </pc:sldMkLst>
      </pc:sldChg>
      <pc:sldChg chg="modNotes">
        <pc:chgData name="Van Cauwenberghe Mieke" userId="1ff566aa-2339-48f9-8380-f08a5e2e7b9a" providerId="ADAL" clId="{DBDEB582-6566-44D6-A816-D00DDACFA820}" dt="2024-02-26T10:51:12.582" v="0"/>
        <pc:sldMkLst>
          <pc:docMk/>
          <pc:sldMk cId="0" sldId="319"/>
        </pc:sldMkLst>
      </pc:sldChg>
      <pc:sldChg chg="modNotes">
        <pc:chgData name="Van Cauwenberghe Mieke" userId="1ff566aa-2339-48f9-8380-f08a5e2e7b9a" providerId="ADAL" clId="{DBDEB582-6566-44D6-A816-D00DDACFA820}" dt="2024-02-26T10:51:12.582" v="0"/>
        <pc:sldMkLst>
          <pc:docMk/>
          <pc:sldMk cId="907356449" sldId="322"/>
        </pc:sldMkLst>
      </pc:sldChg>
      <pc:sldChg chg="modNotes">
        <pc:chgData name="Van Cauwenberghe Mieke" userId="1ff566aa-2339-48f9-8380-f08a5e2e7b9a" providerId="ADAL" clId="{DBDEB582-6566-44D6-A816-D00DDACFA820}" dt="2024-02-26T10:51:12.582" v="0"/>
        <pc:sldMkLst>
          <pc:docMk/>
          <pc:sldMk cId="3095345041" sldId="327"/>
        </pc:sldMkLst>
      </pc:sldChg>
      <pc:sldChg chg="modNotes">
        <pc:chgData name="Van Cauwenberghe Mieke" userId="1ff566aa-2339-48f9-8380-f08a5e2e7b9a" providerId="ADAL" clId="{DBDEB582-6566-44D6-A816-D00DDACFA820}" dt="2024-02-26T10:51:12.582" v="0"/>
        <pc:sldMkLst>
          <pc:docMk/>
          <pc:sldMk cId="2239050106" sldId="2145705886"/>
        </pc:sldMkLst>
      </pc:sldChg>
      <pc:sldChg chg="modNotes">
        <pc:chgData name="Van Cauwenberghe Mieke" userId="1ff566aa-2339-48f9-8380-f08a5e2e7b9a" providerId="ADAL" clId="{DBDEB582-6566-44D6-A816-D00DDACFA820}" dt="2024-02-26T10:51:12.582" v="0"/>
        <pc:sldMkLst>
          <pc:docMk/>
          <pc:sldMk cId="0" sldId="2145705887"/>
        </pc:sldMkLst>
      </pc:sldChg>
      <pc:sldChg chg="modNotes">
        <pc:chgData name="Van Cauwenberghe Mieke" userId="1ff566aa-2339-48f9-8380-f08a5e2e7b9a" providerId="ADAL" clId="{DBDEB582-6566-44D6-A816-D00DDACFA820}" dt="2024-02-26T10:51:12.582" v="0"/>
        <pc:sldMkLst>
          <pc:docMk/>
          <pc:sldMk cId="0" sldId="2145705889"/>
        </pc:sldMkLst>
      </pc:sldChg>
      <pc:sldChg chg="modNotes">
        <pc:chgData name="Van Cauwenberghe Mieke" userId="1ff566aa-2339-48f9-8380-f08a5e2e7b9a" providerId="ADAL" clId="{DBDEB582-6566-44D6-A816-D00DDACFA820}" dt="2024-02-26T10:51:12.582" v="0"/>
        <pc:sldMkLst>
          <pc:docMk/>
          <pc:sldMk cId="0" sldId="2145705890"/>
        </pc:sldMkLst>
      </pc:sldChg>
      <pc:sldChg chg="modNotes">
        <pc:chgData name="Van Cauwenberghe Mieke" userId="1ff566aa-2339-48f9-8380-f08a5e2e7b9a" providerId="ADAL" clId="{DBDEB582-6566-44D6-A816-D00DDACFA820}" dt="2024-02-26T10:51:12.582" v="0"/>
        <pc:sldMkLst>
          <pc:docMk/>
          <pc:sldMk cId="2011994910" sldId="2145705909"/>
        </pc:sldMkLst>
      </pc:sldChg>
      <pc:sldChg chg="modNotes">
        <pc:chgData name="Van Cauwenberghe Mieke" userId="1ff566aa-2339-48f9-8380-f08a5e2e7b9a" providerId="ADAL" clId="{DBDEB582-6566-44D6-A816-D00DDACFA820}" dt="2024-02-26T10:51:12.582" v="0"/>
        <pc:sldMkLst>
          <pc:docMk/>
          <pc:sldMk cId="147455872" sldId="2145705910"/>
        </pc:sldMkLst>
      </pc:sldChg>
      <pc:sldChg chg="modNotes">
        <pc:chgData name="Van Cauwenberghe Mieke" userId="1ff566aa-2339-48f9-8380-f08a5e2e7b9a" providerId="ADAL" clId="{DBDEB582-6566-44D6-A816-D00DDACFA820}" dt="2024-02-26T10:51:12.582" v="0"/>
        <pc:sldMkLst>
          <pc:docMk/>
          <pc:sldMk cId="1297017935" sldId="2145705911"/>
        </pc:sldMkLst>
      </pc:sldChg>
      <pc:sldChg chg="modNotes">
        <pc:chgData name="Van Cauwenberghe Mieke" userId="1ff566aa-2339-48f9-8380-f08a5e2e7b9a" providerId="ADAL" clId="{DBDEB582-6566-44D6-A816-D00DDACFA820}" dt="2024-02-26T10:51:12.582" v="0"/>
        <pc:sldMkLst>
          <pc:docMk/>
          <pc:sldMk cId="545123824" sldId="2145705912"/>
        </pc:sldMkLst>
      </pc:sldChg>
      <pc:sldChg chg="modNotes">
        <pc:chgData name="Van Cauwenberghe Mieke" userId="1ff566aa-2339-48f9-8380-f08a5e2e7b9a" providerId="ADAL" clId="{DBDEB582-6566-44D6-A816-D00DDACFA820}" dt="2024-02-26T10:51:12.582" v="0"/>
        <pc:sldMkLst>
          <pc:docMk/>
          <pc:sldMk cId="840892978" sldId="2145705913"/>
        </pc:sldMkLst>
      </pc:sldChg>
      <pc:sldChg chg="modNotes">
        <pc:chgData name="Van Cauwenberghe Mieke" userId="1ff566aa-2339-48f9-8380-f08a5e2e7b9a" providerId="ADAL" clId="{DBDEB582-6566-44D6-A816-D00DDACFA820}" dt="2024-02-26T10:51:12.582" v="0"/>
        <pc:sldMkLst>
          <pc:docMk/>
          <pc:sldMk cId="2315645523" sldId="2145705914"/>
        </pc:sldMkLst>
      </pc:sldChg>
      <pc:sldChg chg="modNotes">
        <pc:chgData name="Van Cauwenberghe Mieke" userId="1ff566aa-2339-48f9-8380-f08a5e2e7b9a" providerId="ADAL" clId="{DBDEB582-6566-44D6-A816-D00DDACFA820}" dt="2024-02-26T10:51:12.582" v="0"/>
        <pc:sldMkLst>
          <pc:docMk/>
          <pc:sldMk cId="2906073403" sldId="2145705915"/>
        </pc:sldMkLst>
      </pc:sldChg>
      <pc:sldChg chg="modNotes">
        <pc:chgData name="Van Cauwenberghe Mieke" userId="1ff566aa-2339-48f9-8380-f08a5e2e7b9a" providerId="ADAL" clId="{DBDEB582-6566-44D6-A816-D00DDACFA820}" dt="2024-02-26T10:51:12.582" v="0"/>
        <pc:sldMkLst>
          <pc:docMk/>
          <pc:sldMk cId="0" sldId="2145705917"/>
        </pc:sldMkLst>
      </pc:sldChg>
      <pc:sldChg chg="modNotes">
        <pc:chgData name="Van Cauwenberghe Mieke" userId="1ff566aa-2339-48f9-8380-f08a5e2e7b9a" providerId="ADAL" clId="{DBDEB582-6566-44D6-A816-D00DDACFA820}" dt="2024-02-26T10:51:12.582" v="0"/>
        <pc:sldMkLst>
          <pc:docMk/>
          <pc:sldMk cId="0" sldId="2145705918"/>
        </pc:sldMkLst>
      </pc:sldChg>
      <pc:sldChg chg="modNotes">
        <pc:chgData name="Van Cauwenberghe Mieke" userId="1ff566aa-2339-48f9-8380-f08a5e2e7b9a" providerId="ADAL" clId="{DBDEB582-6566-44D6-A816-D00DDACFA820}" dt="2024-02-26T10:51:12.582" v="0"/>
        <pc:sldMkLst>
          <pc:docMk/>
          <pc:sldMk cId="0" sldId="2145705919"/>
        </pc:sldMkLst>
      </pc:sldChg>
      <pc:sldChg chg="modNotes">
        <pc:chgData name="Van Cauwenberghe Mieke" userId="1ff566aa-2339-48f9-8380-f08a5e2e7b9a" providerId="ADAL" clId="{DBDEB582-6566-44D6-A816-D00DDACFA820}" dt="2024-02-26T10:51:12.582" v="0"/>
        <pc:sldMkLst>
          <pc:docMk/>
          <pc:sldMk cId="0" sldId="2145705920"/>
        </pc:sldMkLst>
      </pc:sldChg>
      <pc:sldChg chg="modNotes">
        <pc:chgData name="Van Cauwenberghe Mieke" userId="1ff566aa-2339-48f9-8380-f08a5e2e7b9a" providerId="ADAL" clId="{DBDEB582-6566-44D6-A816-D00DDACFA820}" dt="2024-02-26T10:51:12.582" v="0"/>
        <pc:sldMkLst>
          <pc:docMk/>
          <pc:sldMk cId="0" sldId="2145705921"/>
        </pc:sldMkLst>
      </pc:sldChg>
      <pc:sldChg chg="modNotes">
        <pc:chgData name="Van Cauwenberghe Mieke" userId="1ff566aa-2339-48f9-8380-f08a5e2e7b9a" providerId="ADAL" clId="{DBDEB582-6566-44D6-A816-D00DDACFA820}" dt="2024-02-26T10:51:12.582" v="0"/>
        <pc:sldMkLst>
          <pc:docMk/>
          <pc:sldMk cId="0" sldId="2145705927"/>
        </pc:sldMkLst>
      </pc:sldChg>
      <pc:sldChg chg="modNotes">
        <pc:chgData name="Van Cauwenberghe Mieke" userId="1ff566aa-2339-48f9-8380-f08a5e2e7b9a" providerId="ADAL" clId="{DBDEB582-6566-44D6-A816-D00DDACFA820}" dt="2024-02-26T10:51:12.582" v="0"/>
        <pc:sldMkLst>
          <pc:docMk/>
          <pc:sldMk cId="3408052042" sldId="2145705934"/>
        </pc:sldMkLst>
      </pc:sldChg>
      <pc:sldChg chg="modNotes">
        <pc:chgData name="Van Cauwenberghe Mieke" userId="1ff566aa-2339-48f9-8380-f08a5e2e7b9a" providerId="ADAL" clId="{DBDEB582-6566-44D6-A816-D00DDACFA820}" dt="2024-02-26T10:51:12.582" v="0"/>
        <pc:sldMkLst>
          <pc:docMk/>
          <pc:sldMk cId="2054309415" sldId="2145705935"/>
        </pc:sldMkLst>
      </pc:sldChg>
    </pc:docChg>
  </pc:docChgLst>
  <pc:docChgLst>
    <pc:chgData name="Yaron Dassonneville" userId="f00fbc3b-a7c3-459a-b6dd-9db3be5520da" providerId="ADAL" clId="{2221AA87-3247-46E6-881A-CB59EC5432A4}"/>
    <pc:docChg chg="modSld sldOrd">
      <pc:chgData name="Yaron Dassonneville" userId="f00fbc3b-a7c3-459a-b6dd-9db3be5520da" providerId="ADAL" clId="{2221AA87-3247-46E6-881A-CB59EC5432A4}" dt="2024-02-23T14:09:14.107" v="101" actId="1038"/>
      <pc:docMkLst>
        <pc:docMk/>
      </pc:docMkLst>
      <pc:sldChg chg="ord">
        <pc:chgData name="Yaron Dassonneville" userId="f00fbc3b-a7c3-459a-b6dd-9db3be5520da" providerId="ADAL" clId="{2221AA87-3247-46E6-881A-CB59EC5432A4}" dt="2024-02-23T14:07:25.358" v="1"/>
        <pc:sldMkLst>
          <pc:docMk/>
          <pc:sldMk cId="0" sldId="257"/>
        </pc:sldMkLst>
      </pc:sldChg>
      <pc:sldChg chg="ord">
        <pc:chgData name="Yaron Dassonneville" userId="f00fbc3b-a7c3-459a-b6dd-9db3be5520da" providerId="ADAL" clId="{2221AA87-3247-46E6-881A-CB59EC5432A4}" dt="2024-02-23T14:07:25.358" v="1"/>
        <pc:sldMkLst>
          <pc:docMk/>
          <pc:sldMk cId="0" sldId="258"/>
        </pc:sldMkLst>
      </pc:sldChg>
      <pc:sldChg chg="ord">
        <pc:chgData name="Yaron Dassonneville" userId="f00fbc3b-a7c3-459a-b6dd-9db3be5520da" providerId="ADAL" clId="{2221AA87-3247-46E6-881A-CB59EC5432A4}" dt="2024-02-23T14:07:25.358" v="1"/>
        <pc:sldMkLst>
          <pc:docMk/>
          <pc:sldMk cId="0" sldId="259"/>
        </pc:sldMkLst>
      </pc:sldChg>
      <pc:sldChg chg="ord">
        <pc:chgData name="Yaron Dassonneville" userId="f00fbc3b-a7c3-459a-b6dd-9db3be5520da" providerId="ADAL" clId="{2221AA87-3247-46E6-881A-CB59EC5432A4}" dt="2024-02-23T14:07:25.358" v="1"/>
        <pc:sldMkLst>
          <pc:docMk/>
          <pc:sldMk cId="0" sldId="260"/>
        </pc:sldMkLst>
      </pc:sldChg>
      <pc:sldChg chg="ord">
        <pc:chgData name="Yaron Dassonneville" userId="f00fbc3b-a7c3-459a-b6dd-9db3be5520da" providerId="ADAL" clId="{2221AA87-3247-46E6-881A-CB59EC5432A4}" dt="2024-02-23T14:07:25.358" v="1"/>
        <pc:sldMkLst>
          <pc:docMk/>
          <pc:sldMk cId="0" sldId="261"/>
        </pc:sldMkLst>
      </pc:sldChg>
      <pc:sldChg chg="ord">
        <pc:chgData name="Yaron Dassonneville" userId="f00fbc3b-a7c3-459a-b6dd-9db3be5520da" providerId="ADAL" clId="{2221AA87-3247-46E6-881A-CB59EC5432A4}" dt="2024-02-23T14:07:25.358" v="1"/>
        <pc:sldMkLst>
          <pc:docMk/>
          <pc:sldMk cId="0" sldId="262"/>
        </pc:sldMkLst>
      </pc:sldChg>
      <pc:sldChg chg="ord">
        <pc:chgData name="Yaron Dassonneville" userId="f00fbc3b-a7c3-459a-b6dd-9db3be5520da" providerId="ADAL" clId="{2221AA87-3247-46E6-881A-CB59EC5432A4}" dt="2024-02-23T14:07:25.358" v="1"/>
        <pc:sldMkLst>
          <pc:docMk/>
          <pc:sldMk cId="573773102" sldId="266"/>
        </pc:sldMkLst>
      </pc:sldChg>
      <pc:sldChg chg="modSp mod ord">
        <pc:chgData name="Yaron Dassonneville" userId="f00fbc3b-a7c3-459a-b6dd-9db3be5520da" providerId="ADAL" clId="{2221AA87-3247-46E6-881A-CB59EC5432A4}" dt="2024-02-23T14:09:14.107" v="101" actId="1038"/>
        <pc:sldMkLst>
          <pc:docMk/>
          <pc:sldMk cId="0" sldId="271"/>
        </pc:sldMkLst>
      </pc:sldChg>
      <pc:sldChg chg="ord">
        <pc:chgData name="Yaron Dassonneville" userId="f00fbc3b-a7c3-459a-b6dd-9db3be5520da" providerId="ADAL" clId="{2221AA87-3247-46E6-881A-CB59EC5432A4}" dt="2024-02-23T14:07:25.358" v="1"/>
        <pc:sldMkLst>
          <pc:docMk/>
          <pc:sldMk cId="0" sldId="272"/>
        </pc:sldMkLst>
      </pc:sldChg>
      <pc:sldChg chg="ord">
        <pc:chgData name="Yaron Dassonneville" userId="f00fbc3b-a7c3-459a-b6dd-9db3be5520da" providerId="ADAL" clId="{2221AA87-3247-46E6-881A-CB59EC5432A4}" dt="2024-02-23T14:07:25.358" v="1"/>
        <pc:sldMkLst>
          <pc:docMk/>
          <pc:sldMk cId="0" sldId="273"/>
        </pc:sldMkLst>
      </pc:sldChg>
      <pc:sldChg chg="ord">
        <pc:chgData name="Yaron Dassonneville" userId="f00fbc3b-a7c3-459a-b6dd-9db3be5520da" providerId="ADAL" clId="{2221AA87-3247-46E6-881A-CB59EC5432A4}" dt="2024-02-23T14:07:25.358" v="1"/>
        <pc:sldMkLst>
          <pc:docMk/>
          <pc:sldMk cId="0" sldId="274"/>
        </pc:sldMkLst>
      </pc:sldChg>
      <pc:sldChg chg="ord">
        <pc:chgData name="Yaron Dassonneville" userId="f00fbc3b-a7c3-459a-b6dd-9db3be5520da" providerId="ADAL" clId="{2221AA87-3247-46E6-881A-CB59EC5432A4}" dt="2024-02-23T14:07:25.358" v="1"/>
        <pc:sldMkLst>
          <pc:docMk/>
          <pc:sldMk cId="0" sldId="275"/>
        </pc:sldMkLst>
      </pc:sldChg>
      <pc:sldChg chg="ord">
        <pc:chgData name="Yaron Dassonneville" userId="f00fbc3b-a7c3-459a-b6dd-9db3be5520da" providerId="ADAL" clId="{2221AA87-3247-46E6-881A-CB59EC5432A4}" dt="2024-02-23T14:07:25.358" v="1"/>
        <pc:sldMkLst>
          <pc:docMk/>
          <pc:sldMk cId="0" sldId="276"/>
        </pc:sldMkLst>
      </pc:sldChg>
      <pc:sldChg chg="ord">
        <pc:chgData name="Yaron Dassonneville" userId="f00fbc3b-a7c3-459a-b6dd-9db3be5520da" providerId="ADAL" clId="{2221AA87-3247-46E6-881A-CB59EC5432A4}" dt="2024-02-23T14:07:25.358" v="1"/>
        <pc:sldMkLst>
          <pc:docMk/>
          <pc:sldMk cId="0" sldId="277"/>
        </pc:sldMkLst>
      </pc:sldChg>
      <pc:sldChg chg="ord">
        <pc:chgData name="Yaron Dassonneville" userId="f00fbc3b-a7c3-459a-b6dd-9db3be5520da" providerId="ADAL" clId="{2221AA87-3247-46E6-881A-CB59EC5432A4}" dt="2024-02-23T14:07:25.358" v="1"/>
        <pc:sldMkLst>
          <pc:docMk/>
          <pc:sldMk cId="0" sldId="278"/>
        </pc:sldMkLst>
      </pc:sldChg>
      <pc:sldChg chg="ord">
        <pc:chgData name="Yaron Dassonneville" userId="f00fbc3b-a7c3-459a-b6dd-9db3be5520da" providerId="ADAL" clId="{2221AA87-3247-46E6-881A-CB59EC5432A4}" dt="2024-02-23T14:07:25.358" v="1"/>
        <pc:sldMkLst>
          <pc:docMk/>
          <pc:sldMk cId="0" sldId="279"/>
        </pc:sldMkLst>
      </pc:sldChg>
      <pc:sldChg chg="ord">
        <pc:chgData name="Yaron Dassonneville" userId="f00fbc3b-a7c3-459a-b6dd-9db3be5520da" providerId="ADAL" clId="{2221AA87-3247-46E6-881A-CB59EC5432A4}" dt="2024-02-23T14:07:25.358" v="1"/>
        <pc:sldMkLst>
          <pc:docMk/>
          <pc:sldMk cId="0" sldId="280"/>
        </pc:sldMkLst>
      </pc:sldChg>
      <pc:sldChg chg="ord">
        <pc:chgData name="Yaron Dassonneville" userId="f00fbc3b-a7c3-459a-b6dd-9db3be5520da" providerId="ADAL" clId="{2221AA87-3247-46E6-881A-CB59EC5432A4}" dt="2024-02-23T14:07:25.358" v="1"/>
        <pc:sldMkLst>
          <pc:docMk/>
          <pc:sldMk cId="0" sldId="281"/>
        </pc:sldMkLst>
      </pc:sldChg>
      <pc:sldChg chg="ord">
        <pc:chgData name="Yaron Dassonneville" userId="f00fbc3b-a7c3-459a-b6dd-9db3be5520da" providerId="ADAL" clId="{2221AA87-3247-46E6-881A-CB59EC5432A4}" dt="2024-02-23T14:07:25.358" v="1"/>
        <pc:sldMkLst>
          <pc:docMk/>
          <pc:sldMk cId="3560970135" sldId="285"/>
        </pc:sldMkLst>
      </pc:sldChg>
      <pc:sldChg chg="ord">
        <pc:chgData name="Yaron Dassonneville" userId="f00fbc3b-a7c3-459a-b6dd-9db3be5520da" providerId="ADAL" clId="{2221AA87-3247-46E6-881A-CB59EC5432A4}" dt="2024-02-23T14:07:25.358" v="1"/>
        <pc:sldMkLst>
          <pc:docMk/>
          <pc:sldMk cId="3673958356" sldId="288"/>
        </pc:sldMkLst>
      </pc:sldChg>
      <pc:sldChg chg="ord">
        <pc:chgData name="Yaron Dassonneville" userId="f00fbc3b-a7c3-459a-b6dd-9db3be5520da" providerId="ADAL" clId="{2221AA87-3247-46E6-881A-CB59EC5432A4}" dt="2024-02-23T14:07:25.358" v="1"/>
        <pc:sldMkLst>
          <pc:docMk/>
          <pc:sldMk cId="1054711373" sldId="292"/>
        </pc:sldMkLst>
      </pc:sldChg>
      <pc:sldChg chg="ord">
        <pc:chgData name="Yaron Dassonneville" userId="f00fbc3b-a7c3-459a-b6dd-9db3be5520da" providerId="ADAL" clId="{2221AA87-3247-46E6-881A-CB59EC5432A4}" dt="2024-02-23T14:07:25.358" v="1"/>
        <pc:sldMkLst>
          <pc:docMk/>
          <pc:sldMk cId="0" sldId="293"/>
        </pc:sldMkLst>
      </pc:sldChg>
      <pc:sldChg chg="ord">
        <pc:chgData name="Yaron Dassonneville" userId="f00fbc3b-a7c3-459a-b6dd-9db3be5520da" providerId="ADAL" clId="{2221AA87-3247-46E6-881A-CB59EC5432A4}" dt="2024-02-23T14:07:25.358" v="1"/>
        <pc:sldMkLst>
          <pc:docMk/>
          <pc:sldMk cId="0" sldId="295"/>
        </pc:sldMkLst>
      </pc:sldChg>
      <pc:sldChg chg="ord">
        <pc:chgData name="Yaron Dassonneville" userId="f00fbc3b-a7c3-459a-b6dd-9db3be5520da" providerId="ADAL" clId="{2221AA87-3247-46E6-881A-CB59EC5432A4}" dt="2024-02-23T14:07:25.358" v="1"/>
        <pc:sldMkLst>
          <pc:docMk/>
          <pc:sldMk cId="0" sldId="296"/>
        </pc:sldMkLst>
      </pc:sldChg>
      <pc:sldChg chg="ord">
        <pc:chgData name="Yaron Dassonneville" userId="f00fbc3b-a7c3-459a-b6dd-9db3be5520da" providerId="ADAL" clId="{2221AA87-3247-46E6-881A-CB59EC5432A4}" dt="2024-02-23T14:07:25.358" v="1"/>
        <pc:sldMkLst>
          <pc:docMk/>
          <pc:sldMk cId="2080473108" sldId="299"/>
        </pc:sldMkLst>
      </pc:sldChg>
      <pc:sldChg chg="ord">
        <pc:chgData name="Yaron Dassonneville" userId="f00fbc3b-a7c3-459a-b6dd-9db3be5520da" providerId="ADAL" clId="{2221AA87-3247-46E6-881A-CB59EC5432A4}" dt="2024-02-23T14:07:25.358" v="1"/>
        <pc:sldMkLst>
          <pc:docMk/>
          <pc:sldMk cId="0" sldId="301"/>
        </pc:sldMkLst>
      </pc:sldChg>
      <pc:sldChg chg="ord">
        <pc:chgData name="Yaron Dassonneville" userId="f00fbc3b-a7c3-459a-b6dd-9db3be5520da" providerId="ADAL" clId="{2221AA87-3247-46E6-881A-CB59EC5432A4}" dt="2024-02-23T14:07:25.358" v="1"/>
        <pc:sldMkLst>
          <pc:docMk/>
          <pc:sldMk cId="0" sldId="302"/>
        </pc:sldMkLst>
      </pc:sldChg>
      <pc:sldChg chg="ord">
        <pc:chgData name="Yaron Dassonneville" userId="f00fbc3b-a7c3-459a-b6dd-9db3be5520da" providerId="ADAL" clId="{2221AA87-3247-46E6-881A-CB59EC5432A4}" dt="2024-02-23T14:07:25.358" v="1"/>
        <pc:sldMkLst>
          <pc:docMk/>
          <pc:sldMk cId="0" sldId="303"/>
        </pc:sldMkLst>
      </pc:sldChg>
      <pc:sldChg chg="ord">
        <pc:chgData name="Yaron Dassonneville" userId="f00fbc3b-a7c3-459a-b6dd-9db3be5520da" providerId="ADAL" clId="{2221AA87-3247-46E6-881A-CB59EC5432A4}" dt="2024-02-23T14:07:25.358" v="1"/>
        <pc:sldMkLst>
          <pc:docMk/>
          <pc:sldMk cId="0" sldId="306"/>
        </pc:sldMkLst>
      </pc:sldChg>
      <pc:sldChg chg="ord">
        <pc:chgData name="Yaron Dassonneville" userId="f00fbc3b-a7c3-459a-b6dd-9db3be5520da" providerId="ADAL" clId="{2221AA87-3247-46E6-881A-CB59EC5432A4}" dt="2024-02-23T14:07:25.358" v="1"/>
        <pc:sldMkLst>
          <pc:docMk/>
          <pc:sldMk cId="0" sldId="314"/>
        </pc:sldMkLst>
      </pc:sldChg>
      <pc:sldChg chg="ord">
        <pc:chgData name="Yaron Dassonneville" userId="f00fbc3b-a7c3-459a-b6dd-9db3be5520da" providerId="ADAL" clId="{2221AA87-3247-46E6-881A-CB59EC5432A4}" dt="2024-02-23T14:07:25.358" v="1"/>
        <pc:sldMkLst>
          <pc:docMk/>
          <pc:sldMk cId="0" sldId="315"/>
        </pc:sldMkLst>
      </pc:sldChg>
      <pc:sldChg chg="ord">
        <pc:chgData name="Yaron Dassonneville" userId="f00fbc3b-a7c3-459a-b6dd-9db3be5520da" providerId="ADAL" clId="{2221AA87-3247-46E6-881A-CB59EC5432A4}" dt="2024-02-23T14:07:25.358" v="1"/>
        <pc:sldMkLst>
          <pc:docMk/>
          <pc:sldMk cId="0" sldId="317"/>
        </pc:sldMkLst>
      </pc:sldChg>
      <pc:sldChg chg="ord">
        <pc:chgData name="Yaron Dassonneville" userId="f00fbc3b-a7c3-459a-b6dd-9db3be5520da" providerId="ADAL" clId="{2221AA87-3247-46E6-881A-CB59EC5432A4}" dt="2024-02-23T14:07:25.358" v="1"/>
        <pc:sldMkLst>
          <pc:docMk/>
          <pc:sldMk cId="0" sldId="318"/>
        </pc:sldMkLst>
      </pc:sldChg>
      <pc:sldChg chg="ord">
        <pc:chgData name="Yaron Dassonneville" userId="f00fbc3b-a7c3-459a-b6dd-9db3be5520da" providerId="ADAL" clId="{2221AA87-3247-46E6-881A-CB59EC5432A4}" dt="2024-02-23T14:07:25.358" v="1"/>
        <pc:sldMkLst>
          <pc:docMk/>
          <pc:sldMk cId="0" sldId="319"/>
        </pc:sldMkLst>
      </pc:sldChg>
      <pc:sldChg chg="ord">
        <pc:chgData name="Yaron Dassonneville" userId="f00fbc3b-a7c3-459a-b6dd-9db3be5520da" providerId="ADAL" clId="{2221AA87-3247-46E6-881A-CB59EC5432A4}" dt="2024-02-23T14:07:25.358" v="1"/>
        <pc:sldMkLst>
          <pc:docMk/>
          <pc:sldMk cId="907356449" sldId="322"/>
        </pc:sldMkLst>
      </pc:sldChg>
      <pc:sldChg chg="ord">
        <pc:chgData name="Yaron Dassonneville" userId="f00fbc3b-a7c3-459a-b6dd-9db3be5520da" providerId="ADAL" clId="{2221AA87-3247-46E6-881A-CB59EC5432A4}" dt="2024-02-23T14:07:25.358" v="1"/>
        <pc:sldMkLst>
          <pc:docMk/>
          <pc:sldMk cId="2054755094" sldId="324"/>
        </pc:sldMkLst>
      </pc:sldChg>
      <pc:sldChg chg="ord">
        <pc:chgData name="Yaron Dassonneville" userId="f00fbc3b-a7c3-459a-b6dd-9db3be5520da" providerId="ADAL" clId="{2221AA87-3247-46E6-881A-CB59EC5432A4}" dt="2024-02-23T14:07:25.358" v="1"/>
        <pc:sldMkLst>
          <pc:docMk/>
          <pc:sldMk cId="1132325016" sldId="325"/>
        </pc:sldMkLst>
      </pc:sldChg>
      <pc:sldChg chg="ord">
        <pc:chgData name="Yaron Dassonneville" userId="f00fbc3b-a7c3-459a-b6dd-9db3be5520da" providerId="ADAL" clId="{2221AA87-3247-46E6-881A-CB59EC5432A4}" dt="2024-02-23T14:07:25.358" v="1"/>
        <pc:sldMkLst>
          <pc:docMk/>
          <pc:sldMk cId="3095345041" sldId="327"/>
        </pc:sldMkLst>
      </pc:sldChg>
      <pc:sldChg chg="ord">
        <pc:chgData name="Yaron Dassonneville" userId="f00fbc3b-a7c3-459a-b6dd-9db3be5520da" providerId="ADAL" clId="{2221AA87-3247-46E6-881A-CB59EC5432A4}" dt="2024-02-23T14:07:25.358" v="1"/>
        <pc:sldMkLst>
          <pc:docMk/>
          <pc:sldMk cId="722892673" sldId="329"/>
        </pc:sldMkLst>
      </pc:sldChg>
      <pc:sldChg chg="ord">
        <pc:chgData name="Yaron Dassonneville" userId="f00fbc3b-a7c3-459a-b6dd-9db3be5520da" providerId="ADAL" clId="{2221AA87-3247-46E6-881A-CB59EC5432A4}" dt="2024-02-23T14:07:25.358" v="1"/>
        <pc:sldMkLst>
          <pc:docMk/>
          <pc:sldMk cId="635683179" sldId="330"/>
        </pc:sldMkLst>
      </pc:sldChg>
      <pc:sldChg chg="ord">
        <pc:chgData name="Yaron Dassonneville" userId="f00fbc3b-a7c3-459a-b6dd-9db3be5520da" providerId="ADAL" clId="{2221AA87-3247-46E6-881A-CB59EC5432A4}" dt="2024-02-23T14:07:25.358" v="1"/>
        <pc:sldMkLst>
          <pc:docMk/>
          <pc:sldMk cId="3940252757" sldId="2090649745"/>
        </pc:sldMkLst>
      </pc:sldChg>
      <pc:sldChg chg="ord">
        <pc:chgData name="Yaron Dassonneville" userId="f00fbc3b-a7c3-459a-b6dd-9db3be5520da" providerId="ADAL" clId="{2221AA87-3247-46E6-881A-CB59EC5432A4}" dt="2024-02-23T14:07:25.358" v="1"/>
        <pc:sldMkLst>
          <pc:docMk/>
          <pc:sldMk cId="694760368" sldId="2090649746"/>
        </pc:sldMkLst>
      </pc:sldChg>
      <pc:sldChg chg="ord">
        <pc:chgData name="Yaron Dassonneville" userId="f00fbc3b-a7c3-459a-b6dd-9db3be5520da" providerId="ADAL" clId="{2221AA87-3247-46E6-881A-CB59EC5432A4}" dt="2024-02-23T14:07:25.358" v="1"/>
        <pc:sldMkLst>
          <pc:docMk/>
          <pc:sldMk cId="127520720" sldId="2090649747"/>
        </pc:sldMkLst>
      </pc:sldChg>
      <pc:sldChg chg="ord">
        <pc:chgData name="Yaron Dassonneville" userId="f00fbc3b-a7c3-459a-b6dd-9db3be5520da" providerId="ADAL" clId="{2221AA87-3247-46E6-881A-CB59EC5432A4}" dt="2024-02-23T14:07:25.358" v="1"/>
        <pc:sldMkLst>
          <pc:docMk/>
          <pc:sldMk cId="1794236249" sldId="2090649748"/>
        </pc:sldMkLst>
      </pc:sldChg>
      <pc:sldChg chg="ord">
        <pc:chgData name="Yaron Dassonneville" userId="f00fbc3b-a7c3-459a-b6dd-9db3be5520da" providerId="ADAL" clId="{2221AA87-3247-46E6-881A-CB59EC5432A4}" dt="2024-02-23T14:07:25.358" v="1"/>
        <pc:sldMkLst>
          <pc:docMk/>
          <pc:sldMk cId="2958733765" sldId="2090649750"/>
        </pc:sldMkLst>
      </pc:sldChg>
      <pc:sldChg chg="ord">
        <pc:chgData name="Yaron Dassonneville" userId="f00fbc3b-a7c3-459a-b6dd-9db3be5520da" providerId="ADAL" clId="{2221AA87-3247-46E6-881A-CB59EC5432A4}" dt="2024-02-23T14:07:25.358" v="1"/>
        <pc:sldMkLst>
          <pc:docMk/>
          <pc:sldMk cId="1534946476" sldId="2090649923"/>
        </pc:sldMkLst>
      </pc:sldChg>
      <pc:sldChg chg="ord">
        <pc:chgData name="Yaron Dassonneville" userId="f00fbc3b-a7c3-459a-b6dd-9db3be5520da" providerId="ADAL" clId="{2221AA87-3247-46E6-881A-CB59EC5432A4}" dt="2024-02-23T14:07:25.358" v="1"/>
        <pc:sldMkLst>
          <pc:docMk/>
          <pc:sldMk cId="4139831938" sldId="2145705885"/>
        </pc:sldMkLst>
      </pc:sldChg>
      <pc:sldChg chg="ord">
        <pc:chgData name="Yaron Dassonneville" userId="f00fbc3b-a7c3-459a-b6dd-9db3be5520da" providerId="ADAL" clId="{2221AA87-3247-46E6-881A-CB59EC5432A4}" dt="2024-02-23T14:07:25.358" v="1"/>
        <pc:sldMkLst>
          <pc:docMk/>
          <pc:sldMk cId="2239050106" sldId="2145705886"/>
        </pc:sldMkLst>
      </pc:sldChg>
      <pc:sldChg chg="ord">
        <pc:chgData name="Yaron Dassonneville" userId="f00fbc3b-a7c3-459a-b6dd-9db3be5520da" providerId="ADAL" clId="{2221AA87-3247-46E6-881A-CB59EC5432A4}" dt="2024-02-23T14:07:25.358" v="1"/>
        <pc:sldMkLst>
          <pc:docMk/>
          <pc:sldMk cId="0" sldId="2145705887"/>
        </pc:sldMkLst>
      </pc:sldChg>
      <pc:sldChg chg="ord">
        <pc:chgData name="Yaron Dassonneville" userId="f00fbc3b-a7c3-459a-b6dd-9db3be5520da" providerId="ADAL" clId="{2221AA87-3247-46E6-881A-CB59EC5432A4}" dt="2024-02-23T14:07:25.358" v="1"/>
        <pc:sldMkLst>
          <pc:docMk/>
          <pc:sldMk cId="2465018098" sldId="2145705888"/>
        </pc:sldMkLst>
      </pc:sldChg>
      <pc:sldChg chg="ord">
        <pc:chgData name="Yaron Dassonneville" userId="f00fbc3b-a7c3-459a-b6dd-9db3be5520da" providerId="ADAL" clId="{2221AA87-3247-46E6-881A-CB59EC5432A4}" dt="2024-02-23T14:07:25.358" v="1"/>
        <pc:sldMkLst>
          <pc:docMk/>
          <pc:sldMk cId="0" sldId="2145705889"/>
        </pc:sldMkLst>
      </pc:sldChg>
      <pc:sldChg chg="ord">
        <pc:chgData name="Yaron Dassonneville" userId="f00fbc3b-a7c3-459a-b6dd-9db3be5520da" providerId="ADAL" clId="{2221AA87-3247-46E6-881A-CB59EC5432A4}" dt="2024-02-23T14:07:25.358" v="1"/>
        <pc:sldMkLst>
          <pc:docMk/>
          <pc:sldMk cId="0" sldId="2145705890"/>
        </pc:sldMkLst>
      </pc:sldChg>
      <pc:sldChg chg="ord">
        <pc:chgData name="Yaron Dassonneville" userId="f00fbc3b-a7c3-459a-b6dd-9db3be5520da" providerId="ADAL" clId="{2221AA87-3247-46E6-881A-CB59EC5432A4}" dt="2024-02-23T14:07:25.358" v="1"/>
        <pc:sldMkLst>
          <pc:docMk/>
          <pc:sldMk cId="372011562" sldId="2145705892"/>
        </pc:sldMkLst>
      </pc:sldChg>
      <pc:sldChg chg="ord">
        <pc:chgData name="Yaron Dassonneville" userId="f00fbc3b-a7c3-459a-b6dd-9db3be5520da" providerId="ADAL" clId="{2221AA87-3247-46E6-881A-CB59EC5432A4}" dt="2024-02-23T14:07:25.358" v="1"/>
        <pc:sldMkLst>
          <pc:docMk/>
          <pc:sldMk cId="871623660" sldId="2145705893"/>
        </pc:sldMkLst>
      </pc:sldChg>
      <pc:sldChg chg="ord">
        <pc:chgData name="Yaron Dassonneville" userId="f00fbc3b-a7c3-459a-b6dd-9db3be5520da" providerId="ADAL" clId="{2221AA87-3247-46E6-881A-CB59EC5432A4}" dt="2024-02-23T14:07:25.358" v="1"/>
        <pc:sldMkLst>
          <pc:docMk/>
          <pc:sldMk cId="2077231488" sldId="2145705894"/>
        </pc:sldMkLst>
      </pc:sldChg>
      <pc:sldChg chg="ord">
        <pc:chgData name="Yaron Dassonneville" userId="f00fbc3b-a7c3-459a-b6dd-9db3be5520da" providerId="ADAL" clId="{2221AA87-3247-46E6-881A-CB59EC5432A4}" dt="2024-02-23T14:07:25.358" v="1"/>
        <pc:sldMkLst>
          <pc:docMk/>
          <pc:sldMk cId="477996574" sldId="2145705895"/>
        </pc:sldMkLst>
      </pc:sldChg>
      <pc:sldChg chg="ord">
        <pc:chgData name="Yaron Dassonneville" userId="f00fbc3b-a7c3-459a-b6dd-9db3be5520da" providerId="ADAL" clId="{2221AA87-3247-46E6-881A-CB59EC5432A4}" dt="2024-02-23T14:07:25.358" v="1"/>
        <pc:sldMkLst>
          <pc:docMk/>
          <pc:sldMk cId="2093158542" sldId="2145705896"/>
        </pc:sldMkLst>
      </pc:sldChg>
      <pc:sldChg chg="ord">
        <pc:chgData name="Yaron Dassonneville" userId="f00fbc3b-a7c3-459a-b6dd-9db3be5520da" providerId="ADAL" clId="{2221AA87-3247-46E6-881A-CB59EC5432A4}" dt="2024-02-23T14:07:25.358" v="1"/>
        <pc:sldMkLst>
          <pc:docMk/>
          <pc:sldMk cId="2051225234" sldId="2145705897"/>
        </pc:sldMkLst>
      </pc:sldChg>
      <pc:sldChg chg="ord">
        <pc:chgData name="Yaron Dassonneville" userId="f00fbc3b-a7c3-459a-b6dd-9db3be5520da" providerId="ADAL" clId="{2221AA87-3247-46E6-881A-CB59EC5432A4}" dt="2024-02-23T14:07:25.358" v="1"/>
        <pc:sldMkLst>
          <pc:docMk/>
          <pc:sldMk cId="1331083345" sldId="2145705898"/>
        </pc:sldMkLst>
      </pc:sldChg>
      <pc:sldChg chg="ord">
        <pc:chgData name="Yaron Dassonneville" userId="f00fbc3b-a7c3-459a-b6dd-9db3be5520da" providerId="ADAL" clId="{2221AA87-3247-46E6-881A-CB59EC5432A4}" dt="2024-02-23T14:07:25.358" v="1"/>
        <pc:sldMkLst>
          <pc:docMk/>
          <pc:sldMk cId="3340996968" sldId="2145705899"/>
        </pc:sldMkLst>
      </pc:sldChg>
      <pc:sldChg chg="ord">
        <pc:chgData name="Yaron Dassonneville" userId="f00fbc3b-a7c3-459a-b6dd-9db3be5520da" providerId="ADAL" clId="{2221AA87-3247-46E6-881A-CB59EC5432A4}" dt="2024-02-23T14:07:25.358" v="1"/>
        <pc:sldMkLst>
          <pc:docMk/>
          <pc:sldMk cId="3213814476" sldId="2145705900"/>
        </pc:sldMkLst>
      </pc:sldChg>
      <pc:sldChg chg="ord">
        <pc:chgData name="Yaron Dassonneville" userId="f00fbc3b-a7c3-459a-b6dd-9db3be5520da" providerId="ADAL" clId="{2221AA87-3247-46E6-881A-CB59EC5432A4}" dt="2024-02-23T14:07:25.358" v="1"/>
        <pc:sldMkLst>
          <pc:docMk/>
          <pc:sldMk cId="2876513752" sldId="2145705901"/>
        </pc:sldMkLst>
      </pc:sldChg>
      <pc:sldChg chg="ord">
        <pc:chgData name="Yaron Dassonneville" userId="f00fbc3b-a7c3-459a-b6dd-9db3be5520da" providerId="ADAL" clId="{2221AA87-3247-46E6-881A-CB59EC5432A4}" dt="2024-02-23T14:07:25.358" v="1"/>
        <pc:sldMkLst>
          <pc:docMk/>
          <pc:sldMk cId="59381796" sldId="2145705902"/>
        </pc:sldMkLst>
      </pc:sldChg>
      <pc:sldChg chg="ord">
        <pc:chgData name="Yaron Dassonneville" userId="f00fbc3b-a7c3-459a-b6dd-9db3be5520da" providerId="ADAL" clId="{2221AA87-3247-46E6-881A-CB59EC5432A4}" dt="2024-02-23T14:07:25.358" v="1"/>
        <pc:sldMkLst>
          <pc:docMk/>
          <pc:sldMk cId="2580360771" sldId="2145705903"/>
        </pc:sldMkLst>
      </pc:sldChg>
      <pc:sldChg chg="ord">
        <pc:chgData name="Yaron Dassonneville" userId="f00fbc3b-a7c3-459a-b6dd-9db3be5520da" providerId="ADAL" clId="{2221AA87-3247-46E6-881A-CB59EC5432A4}" dt="2024-02-23T14:07:25.358" v="1"/>
        <pc:sldMkLst>
          <pc:docMk/>
          <pc:sldMk cId="2173225002" sldId="2145705906"/>
        </pc:sldMkLst>
      </pc:sldChg>
      <pc:sldChg chg="ord">
        <pc:chgData name="Yaron Dassonneville" userId="f00fbc3b-a7c3-459a-b6dd-9db3be5520da" providerId="ADAL" clId="{2221AA87-3247-46E6-881A-CB59EC5432A4}" dt="2024-02-23T14:07:25.358" v="1"/>
        <pc:sldMkLst>
          <pc:docMk/>
          <pc:sldMk cId="2155400288" sldId="2145705907"/>
        </pc:sldMkLst>
      </pc:sldChg>
      <pc:sldChg chg="ord">
        <pc:chgData name="Yaron Dassonneville" userId="f00fbc3b-a7c3-459a-b6dd-9db3be5520da" providerId="ADAL" clId="{2221AA87-3247-46E6-881A-CB59EC5432A4}" dt="2024-02-23T14:07:25.358" v="1"/>
        <pc:sldMkLst>
          <pc:docMk/>
          <pc:sldMk cId="2820493980" sldId="2145705908"/>
        </pc:sldMkLst>
      </pc:sldChg>
      <pc:sldChg chg="ord">
        <pc:chgData name="Yaron Dassonneville" userId="f00fbc3b-a7c3-459a-b6dd-9db3be5520da" providerId="ADAL" clId="{2221AA87-3247-46E6-881A-CB59EC5432A4}" dt="2024-02-23T14:07:25.358" v="1"/>
        <pc:sldMkLst>
          <pc:docMk/>
          <pc:sldMk cId="2011994910" sldId="2145705909"/>
        </pc:sldMkLst>
      </pc:sldChg>
      <pc:sldChg chg="ord">
        <pc:chgData name="Yaron Dassonneville" userId="f00fbc3b-a7c3-459a-b6dd-9db3be5520da" providerId="ADAL" clId="{2221AA87-3247-46E6-881A-CB59EC5432A4}" dt="2024-02-23T14:07:25.358" v="1"/>
        <pc:sldMkLst>
          <pc:docMk/>
          <pc:sldMk cId="147455872" sldId="2145705910"/>
        </pc:sldMkLst>
      </pc:sldChg>
      <pc:sldChg chg="ord">
        <pc:chgData name="Yaron Dassonneville" userId="f00fbc3b-a7c3-459a-b6dd-9db3be5520da" providerId="ADAL" clId="{2221AA87-3247-46E6-881A-CB59EC5432A4}" dt="2024-02-23T14:07:25.358" v="1"/>
        <pc:sldMkLst>
          <pc:docMk/>
          <pc:sldMk cId="1297017935" sldId="2145705911"/>
        </pc:sldMkLst>
      </pc:sldChg>
      <pc:sldChg chg="ord">
        <pc:chgData name="Yaron Dassonneville" userId="f00fbc3b-a7c3-459a-b6dd-9db3be5520da" providerId="ADAL" clId="{2221AA87-3247-46E6-881A-CB59EC5432A4}" dt="2024-02-23T14:07:25.358" v="1"/>
        <pc:sldMkLst>
          <pc:docMk/>
          <pc:sldMk cId="545123824" sldId="2145705912"/>
        </pc:sldMkLst>
      </pc:sldChg>
      <pc:sldChg chg="ord">
        <pc:chgData name="Yaron Dassonneville" userId="f00fbc3b-a7c3-459a-b6dd-9db3be5520da" providerId="ADAL" clId="{2221AA87-3247-46E6-881A-CB59EC5432A4}" dt="2024-02-23T14:07:25.358" v="1"/>
        <pc:sldMkLst>
          <pc:docMk/>
          <pc:sldMk cId="840892978" sldId="2145705913"/>
        </pc:sldMkLst>
      </pc:sldChg>
      <pc:sldChg chg="ord">
        <pc:chgData name="Yaron Dassonneville" userId="f00fbc3b-a7c3-459a-b6dd-9db3be5520da" providerId="ADAL" clId="{2221AA87-3247-46E6-881A-CB59EC5432A4}" dt="2024-02-23T14:07:25.358" v="1"/>
        <pc:sldMkLst>
          <pc:docMk/>
          <pc:sldMk cId="2315645523" sldId="2145705914"/>
        </pc:sldMkLst>
      </pc:sldChg>
      <pc:sldChg chg="ord">
        <pc:chgData name="Yaron Dassonneville" userId="f00fbc3b-a7c3-459a-b6dd-9db3be5520da" providerId="ADAL" clId="{2221AA87-3247-46E6-881A-CB59EC5432A4}" dt="2024-02-23T14:07:25.358" v="1"/>
        <pc:sldMkLst>
          <pc:docMk/>
          <pc:sldMk cId="2906073403" sldId="2145705915"/>
        </pc:sldMkLst>
      </pc:sldChg>
      <pc:sldChg chg="ord">
        <pc:chgData name="Yaron Dassonneville" userId="f00fbc3b-a7c3-459a-b6dd-9db3be5520da" providerId="ADAL" clId="{2221AA87-3247-46E6-881A-CB59EC5432A4}" dt="2024-02-23T14:07:25.358" v="1"/>
        <pc:sldMkLst>
          <pc:docMk/>
          <pc:sldMk cId="3178231949" sldId="2145705916"/>
        </pc:sldMkLst>
      </pc:sldChg>
      <pc:sldChg chg="ord">
        <pc:chgData name="Yaron Dassonneville" userId="f00fbc3b-a7c3-459a-b6dd-9db3be5520da" providerId="ADAL" clId="{2221AA87-3247-46E6-881A-CB59EC5432A4}" dt="2024-02-23T14:07:25.358" v="1"/>
        <pc:sldMkLst>
          <pc:docMk/>
          <pc:sldMk cId="0" sldId="2145705917"/>
        </pc:sldMkLst>
      </pc:sldChg>
      <pc:sldChg chg="ord">
        <pc:chgData name="Yaron Dassonneville" userId="f00fbc3b-a7c3-459a-b6dd-9db3be5520da" providerId="ADAL" clId="{2221AA87-3247-46E6-881A-CB59EC5432A4}" dt="2024-02-23T14:07:25.358" v="1"/>
        <pc:sldMkLst>
          <pc:docMk/>
          <pc:sldMk cId="0" sldId="2145705918"/>
        </pc:sldMkLst>
      </pc:sldChg>
      <pc:sldChg chg="ord">
        <pc:chgData name="Yaron Dassonneville" userId="f00fbc3b-a7c3-459a-b6dd-9db3be5520da" providerId="ADAL" clId="{2221AA87-3247-46E6-881A-CB59EC5432A4}" dt="2024-02-23T14:07:25.358" v="1"/>
        <pc:sldMkLst>
          <pc:docMk/>
          <pc:sldMk cId="0" sldId="2145705919"/>
        </pc:sldMkLst>
      </pc:sldChg>
      <pc:sldChg chg="ord">
        <pc:chgData name="Yaron Dassonneville" userId="f00fbc3b-a7c3-459a-b6dd-9db3be5520da" providerId="ADAL" clId="{2221AA87-3247-46E6-881A-CB59EC5432A4}" dt="2024-02-23T14:07:25.358" v="1"/>
        <pc:sldMkLst>
          <pc:docMk/>
          <pc:sldMk cId="0" sldId="2145705920"/>
        </pc:sldMkLst>
      </pc:sldChg>
      <pc:sldChg chg="ord">
        <pc:chgData name="Yaron Dassonneville" userId="f00fbc3b-a7c3-459a-b6dd-9db3be5520da" providerId="ADAL" clId="{2221AA87-3247-46E6-881A-CB59EC5432A4}" dt="2024-02-23T14:07:25.358" v="1"/>
        <pc:sldMkLst>
          <pc:docMk/>
          <pc:sldMk cId="0" sldId="2145705921"/>
        </pc:sldMkLst>
      </pc:sldChg>
      <pc:sldChg chg="ord">
        <pc:chgData name="Yaron Dassonneville" userId="f00fbc3b-a7c3-459a-b6dd-9db3be5520da" providerId="ADAL" clId="{2221AA87-3247-46E6-881A-CB59EC5432A4}" dt="2024-02-23T14:07:25.358" v="1"/>
        <pc:sldMkLst>
          <pc:docMk/>
          <pc:sldMk cId="1168306272" sldId="2145705922"/>
        </pc:sldMkLst>
      </pc:sldChg>
      <pc:sldChg chg="ord">
        <pc:chgData name="Yaron Dassonneville" userId="f00fbc3b-a7c3-459a-b6dd-9db3be5520da" providerId="ADAL" clId="{2221AA87-3247-46E6-881A-CB59EC5432A4}" dt="2024-02-23T14:07:25.358" v="1"/>
        <pc:sldMkLst>
          <pc:docMk/>
          <pc:sldMk cId="0" sldId="2145705927"/>
        </pc:sldMkLst>
      </pc:sldChg>
      <pc:sldChg chg="ord">
        <pc:chgData name="Yaron Dassonneville" userId="f00fbc3b-a7c3-459a-b6dd-9db3be5520da" providerId="ADAL" clId="{2221AA87-3247-46E6-881A-CB59EC5432A4}" dt="2024-02-23T14:07:25.358" v="1"/>
        <pc:sldMkLst>
          <pc:docMk/>
          <pc:sldMk cId="3408052042" sldId="2145705934"/>
        </pc:sldMkLst>
      </pc:sldChg>
    </pc:docChg>
  </pc:docChgLst>
  <pc:docChgLst>
    <pc:chgData name="Renders Laurien" userId="b1fe827e-203c-4d6c-84c0-320bb16542ac" providerId="ADAL" clId="{3D768125-8963-4823-9E9E-7E67BAB63C48}"/>
    <pc:docChg chg="undo custSel addSld delSld modSld sldOrd">
      <pc:chgData name="Renders Laurien" userId="b1fe827e-203c-4d6c-84c0-320bb16542ac" providerId="ADAL" clId="{3D768125-8963-4823-9E9E-7E67BAB63C48}" dt="2024-02-20T14:47:13.819" v="3308" actId="1589"/>
      <pc:docMkLst>
        <pc:docMk/>
      </pc:docMkLst>
      <pc:sldChg chg="modSp mod">
        <pc:chgData name="Renders Laurien" userId="b1fe827e-203c-4d6c-84c0-320bb16542ac" providerId="ADAL" clId="{3D768125-8963-4823-9E9E-7E67BAB63C48}" dt="2024-02-20T12:51:52.467" v="2198" actId="20577"/>
        <pc:sldMkLst>
          <pc:docMk/>
          <pc:sldMk cId="0" sldId="258"/>
        </pc:sldMkLst>
      </pc:sldChg>
      <pc:sldChg chg="del">
        <pc:chgData name="Renders Laurien" userId="b1fe827e-203c-4d6c-84c0-320bb16542ac" providerId="ADAL" clId="{3D768125-8963-4823-9E9E-7E67BAB63C48}" dt="2024-02-20T13:07:08.737" v="2200" actId="47"/>
        <pc:sldMkLst>
          <pc:docMk/>
          <pc:sldMk cId="0" sldId="282"/>
        </pc:sldMkLst>
      </pc:sldChg>
      <pc:sldChg chg="del">
        <pc:chgData name="Renders Laurien" userId="b1fe827e-203c-4d6c-84c0-320bb16542ac" providerId="ADAL" clId="{3D768125-8963-4823-9E9E-7E67BAB63C48}" dt="2024-02-20T13:07:08.737" v="2200" actId="47"/>
        <pc:sldMkLst>
          <pc:docMk/>
          <pc:sldMk cId="0" sldId="283"/>
        </pc:sldMkLst>
      </pc:sldChg>
      <pc:sldChg chg="del">
        <pc:chgData name="Renders Laurien" userId="b1fe827e-203c-4d6c-84c0-320bb16542ac" providerId="ADAL" clId="{3D768125-8963-4823-9E9E-7E67BAB63C48}" dt="2024-02-20T13:07:08.737" v="2200" actId="47"/>
        <pc:sldMkLst>
          <pc:docMk/>
          <pc:sldMk cId="0" sldId="284"/>
        </pc:sldMkLst>
      </pc:sldChg>
      <pc:sldChg chg="del">
        <pc:chgData name="Renders Laurien" userId="b1fe827e-203c-4d6c-84c0-320bb16542ac" providerId="ADAL" clId="{3D768125-8963-4823-9E9E-7E67BAB63C48}" dt="2024-02-20T13:07:08.737" v="2200" actId="47"/>
        <pc:sldMkLst>
          <pc:docMk/>
          <pc:sldMk cId="3560970135" sldId="285"/>
        </pc:sldMkLst>
      </pc:sldChg>
      <pc:sldChg chg="del">
        <pc:chgData name="Renders Laurien" userId="b1fe827e-203c-4d6c-84c0-320bb16542ac" providerId="ADAL" clId="{3D768125-8963-4823-9E9E-7E67BAB63C48}" dt="2024-02-20T13:07:08.737" v="2200" actId="47"/>
        <pc:sldMkLst>
          <pc:docMk/>
          <pc:sldMk cId="0" sldId="286"/>
        </pc:sldMkLst>
      </pc:sldChg>
      <pc:sldChg chg="del">
        <pc:chgData name="Renders Laurien" userId="b1fe827e-203c-4d6c-84c0-320bb16542ac" providerId="ADAL" clId="{3D768125-8963-4823-9E9E-7E67BAB63C48}" dt="2024-02-20T13:07:08.737" v="2200" actId="47"/>
        <pc:sldMkLst>
          <pc:docMk/>
          <pc:sldMk cId="0" sldId="287"/>
        </pc:sldMkLst>
      </pc:sldChg>
      <pc:sldChg chg="add ord">
        <pc:chgData name="Renders Laurien" userId="b1fe827e-203c-4d6c-84c0-320bb16542ac" providerId="ADAL" clId="{3D768125-8963-4823-9E9E-7E67BAB63C48}" dt="2024-02-19T15:11:24.435" v="14"/>
        <pc:sldMkLst>
          <pc:docMk/>
          <pc:sldMk cId="3673958356" sldId="288"/>
        </pc:sldMkLst>
      </pc:sldChg>
      <pc:sldChg chg="del">
        <pc:chgData name="Renders Laurien" userId="b1fe827e-203c-4d6c-84c0-320bb16542ac" providerId="ADAL" clId="{3D768125-8963-4823-9E9E-7E67BAB63C48}" dt="2024-02-20T13:38:36.727" v="2693" actId="47"/>
        <pc:sldMkLst>
          <pc:docMk/>
          <pc:sldMk cId="0" sldId="289"/>
        </pc:sldMkLst>
      </pc:sldChg>
      <pc:sldChg chg="add">
        <pc:chgData name="Renders Laurien" userId="b1fe827e-203c-4d6c-84c0-320bb16542ac" providerId="ADAL" clId="{3D768125-8963-4823-9E9E-7E67BAB63C48}" dt="2024-02-20T13:06:35.412" v="2199"/>
        <pc:sldMkLst>
          <pc:docMk/>
          <pc:sldMk cId="2080473108" sldId="299"/>
        </pc:sldMkLst>
      </pc:sldChg>
      <pc:sldChg chg="ord modNotes">
        <pc:chgData name="Renders Laurien" userId="b1fe827e-203c-4d6c-84c0-320bb16542ac" providerId="ADAL" clId="{3D768125-8963-4823-9E9E-7E67BAB63C48}" dt="2024-02-19T15:30:16.228" v="773"/>
        <pc:sldMkLst>
          <pc:docMk/>
          <pc:sldMk cId="0" sldId="300"/>
        </pc:sldMkLst>
      </pc:sldChg>
      <pc:sldChg chg="delSp modSp mod addCm delCm modCm">
        <pc:chgData name="Renders Laurien" userId="b1fe827e-203c-4d6c-84c0-320bb16542ac" providerId="ADAL" clId="{3D768125-8963-4823-9E9E-7E67BAB63C48}" dt="2024-02-20T14:29:57.911" v="3296" actId="1076"/>
        <pc:sldMkLst>
          <pc:docMk/>
          <pc:sldMk cId="0" sldId="302"/>
        </pc:sldMkLst>
      </pc:sldChg>
      <pc:sldChg chg="modSp mod addCm modCm">
        <pc:chgData name="Renders Laurien" userId="b1fe827e-203c-4d6c-84c0-320bb16542ac" providerId="ADAL" clId="{3D768125-8963-4823-9E9E-7E67BAB63C48}" dt="2024-02-20T14:33:04.379" v="3301" actId="13926"/>
        <pc:sldMkLst>
          <pc:docMk/>
          <pc:sldMk cId="0" sldId="303"/>
        </pc:sldMkLst>
      </pc:sldChg>
      <pc:sldChg chg="modSp mod modShow">
        <pc:chgData name="Renders Laurien" userId="b1fe827e-203c-4d6c-84c0-320bb16542ac" providerId="ADAL" clId="{3D768125-8963-4823-9E9E-7E67BAB63C48}" dt="2024-02-20T13:24:15.495" v="2296" actId="729"/>
        <pc:sldMkLst>
          <pc:docMk/>
          <pc:sldMk cId="0" sldId="304"/>
        </pc:sldMkLst>
      </pc:sldChg>
      <pc:sldChg chg="del">
        <pc:chgData name="Renders Laurien" userId="b1fe827e-203c-4d6c-84c0-320bb16542ac" providerId="ADAL" clId="{3D768125-8963-4823-9E9E-7E67BAB63C48}" dt="2024-02-20T13:25:58.938" v="2317" actId="47"/>
        <pc:sldMkLst>
          <pc:docMk/>
          <pc:sldMk cId="0" sldId="305"/>
        </pc:sldMkLst>
      </pc:sldChg>
      <pc:sldChg chg="del">
        <pc:chgData name="Renders Laurien" userId="b1fe827e-203c-4d6c-84c0-320bb16542ac" providerId="ADAL" clId="{3D768125-8963-4823-9E9E-7E67BAB63C48}" dt="2024-02-20T13:25:58.938" v="2317" actId="47"/>
        <pc:sldMkLst>
          <pc:docMk/>
          <pc:sldMk cId="0" sldId="307"/>
        </pc:sldMkLst>
      </pc:sldChg>
      <pc:sldChg chg="del">
        <pc:chgData name="Renders Laurien" userId="b1fe827e-203c-4d6c-84c0-320bb16542ac" providerId="ADAL" clId="{3D768125-8963-4823-9E9E-7E67BAB63C48}" dt="2024-02-19T15:10:57.795" v="10" actId="2696"/>
        <pc:sldMkLst>
          <pc:docMk/>
          <pc:sldMk cId="0" sldId="308"/>
        </pc:sldMkLst>
      </pc:sldChg>
      <pc:sldChg chg="modSp mod">
        <pc:chgData name="Renders Laurien" userId="b1fe827e-203c-4d6c-84c0-320bb16542ac" providerId="ADAL" clId="{3D768125-8963-4823-9E9E-7E67BAB63C48}" dt="2024-02-20T13:38:26.659" v="2692" actId="14100"/>
        <pc:sldMkLst>
          <pc:docMk/>
          <pc:sldMk cId="0" sldId="315"/>
        </pc:sldMkLst>
      </pc:sldChg>
      <pc:sldChg chg="add del">
        <pc:chgData name="Renders Laurien" userId="b1fe827e-203c-4d6c-84c0-320bb16542ac" providerId="ADAL" clId="{3D768125-8963-4823-9E9E-7E67BAB63C48}" dt="2024-02-19T15:28:12.583" v="697" actId="2696"/>
        <pc:sldMkLst>
          <pc:docMk/>
          <pc:sldMk cId="0" sldId="320"/>
        </pc:sldMkLst>
      </pc:sldChg>
      <pc:sldChg chg="modSp new mod ord modShow">
        <pc:chgData name="Renders Laurien" userId="b1fe827e-203c-4d6c-84c0-320bb16542ac" providerId="ADAL" clId="{3D768125-8963-4823-9E9E-7E67BAB63C48}" dt="2024-02-20T14:19:38.246" v="3170"/>
        <pc:sldMkLst>
          <pc:docMk/>
          <pc:sldMk cId="1543022515" sldId="321"/>
        </pc:sldMkLst>
      </pc:sldChg>
      <pc:sldChg chg="modSp add mod ord">
        <pc:chgData name="Renders Laurien" userId="b1fe827e-203c-4d6c-84c0-320bb16542ac" providerId="ADAL" clId="{3D768125-8963-4823-9E9E-7E67BAB63C48}" dt="2024-02-20T14:19:38.246" v="3170"/>
        <pc:sldMkLst>
          <pc:docMk/>
          <pc:sldMk cId="907356449" sldId="322"/>
        </pc:sldMkLst>
      </pc:sldChg>
      <pc:sldChg chg="modSp new mod ord">
        <pc:chgData name="Renders Laurien" userId="b1fe827e-203c-4d6c-84c0-320bb16542ac" providerId="ADAL" clId="{3D768125-8963-4823-9E9E-7E67BAB63C48}" dt="2024-02-19T15:12:42.248" v="176" actId="20577"/>
        <pc:sldMkLst>
          <pc:docMk/>
          <pc:sldMk cId="2774561907" sldId="323"/>
        </pc:sldMkLst>
      </pc:sldChg>
      <pc:sldChg chg="modSp new mod ord">
        <pc:chgData name="Renders Laurien" userId="b1fe827e-203c-4d6c-84c0-320bb16542ac" providerId="ADAL" clId="{3D768125-8963-4823-9E9E-7E67BAB63C48}" dt="2024-02-20T14:19:38.246" v="3170"/>
        <pc:sldMkLst>
          <pc:docMk/>
          <pc:sldMk cId="2054755094" sldId="324"/>
        </pc:sldMkLst>
      </pc:sldChg>
      <pc:sldChg chg="modSp new mod ord">
        <pc:chgData name="Renders Laurien" userId="b1fe827e-203c-4d6c-84c0-320bb16542ac" providerId="ADAL" clId="{3D768125-8963-4823-9E9E-7E67BAB63C48}" dt="2024-02-20T14:19:38.246" v="3170"/>
        <pc:sldMkLst>
          <pc:docMk/>
          <pc:sldMk cId="1132325016" sldId="325"/>
        </pc:sldMkLst>
      </pc:sldChg>
      <pc:sldChg chg="modSp new mod ord modShow">
        <pc:chgData name="Renders Laurien" userId="b1fe827e-203c-4d6c-84c0-320bb16542ac" providerId="ADAL" clId="{3D768125-8963-4823-9E9E-7E67BAB63C48}" dt="2024-02-20T14:19:38.246" v="3170"/>
        <pc:sldMkLst>
          <pc:docMk/>
          <pc:sldMk cId="3550521668" sldId="326"/>
        </pc:sldMkLst>
      </pc:sldChg>
      <pc:sldChg chg="new del">
        <pc:chgData name="Renders Laurien" userId="b1fe827e-203c-4d6c-84c0-320bb16542ac" providerId="ADAL" clId="{3D768125-8963-4823-9E9E-7E67BAB63C48}" dt="2024-02-19T15:33:25.075" v="907" actId="47"/>
        <pc:sldMkLst>
          <pc:docMk/>
          <pc:sldMk cId="861738817" sldId="327"/>
        </pc:sldMkLst>
      </pc:sldChg>
      <pc:sldChg chg="modSp new del mod">
        <pc:chgData name="Renders Laurien" userId="b1fe827e-203c-4d6c-84c0-320bb16542ac" providerId="ADAL" clId="{3D768125-8963-4823-9E9E-7E67BAB63C48}" dt="2024-02-20T13:07:44.638" v="2203" actId="47"/>
        <pc:sldMkLst>
          <pc:docMk/>
          <pc:sldMk cId="2710149093" sldId="327"/>
        </pc:sldMkLst>
      </pc:sldChg>
      <pc:sldChg chg="modSp new mod ord modShow">
        <pc:chgData name="Renders Laurien" userId="b1fe827e-203c-4d6c-84c0-320bb16542ac" providerId="ADAL" clId="{3D768125-8963-4823-9E9E-7E67BAB63C48}" dt="2024-02-20T14:19:38.246" v="3170"/>
        <pc:sldMkLst>
          <pc:docMk/>
          <pc:sldMk cId="1505611334" sldId="328"/>
        </pc:sldMkLst>
      </pc:sldChg>
      <pc:sldChg chg="new del">
        <pc:chgData name="Renders Laurien" userId="b1fe827e-203c-4d6c-84c0-320bb16542ac" providerId="ADAL" clId="{3D768125-8963-4823-9E9E-7E67BAB63C48}" dt="2024-02-19T16:37:56.812" v="1723" actId="47"/>
        <pc:sldMkLst>
          <pc:docMk/>
          <pc:sldMk cId="272856245" sldId="329"/>
        </pc:sldMkLst>
      </pc:sldChg>
      <pc:sldChg chg="modSp new mod ord">
        <pc:chgData name="Renders Laurien" userId="b1fe827e-203c-4d6c-84c0-320bb16542ac" providerId="ADAL" clId="{3D768125-8963-4823-9E9E-7E67BAB63C48}" dt="2024-02-20T13:37:44.930" v="2640" actId="13926"/>
        <pc:sldMkLst>
          <pc:docMk/>
          <pc:sldMk cId="722892673" sldId="329"/>
        </pc:sldMkLst>
      </pc:sldChg>
      <pc:sldChg chg="new del">
        <pc:chgData name="Renders Laurien" userId="b1fe827e-203c-4d6c-84c0-320bb16542ac" providerId="ADAL" clId="{3D768125-8963-4823-9E9E-7E67BAB63C48}" dt="2024-02-19T16:25:24.796" v="1481" actId="47"/>
        <pc:sldMkLst>
          <pc:docMk/>
          <pc:sldMk cId="3213856981" sldId="329"/>
        </pc:sldMkLst>
      </pc:sldChg>
      <pc:sldChg chg="addSp delSp modSp new mod ord">
        <pc:chgData name="Renders Laurien" userId="b1fe827e-203c-4d6c-84c0-320bb16542ac" providerId="ADAL" clId="{3D768125-8963-4823-9E9E-7E67BAB63C48}" dt="2024-02-20T14:32:10.562" v="3300" actId="2164"/>
        <pc:sldMkLst>
          <pc:docMk/>
          <pc:sldMk cId="635683179" sldId="330"/>
        </pc:sldMkLst>
      </pc:sldChg>
      <pc:sldChg chg="add mod modShow">
        <pc:chgData name="Renders Laurien" userId="b1fe827e-203c-4d6c-84c0-320bb16542ac" providerId="ADAL" clId="{3D768125-8963-4823-9E9E-7E67BAB63C48}" dt="2024-02-20T14:12:11.205" v="3167" actId="729"/>
        <pc:sldMkLst>
          <pc:docMk/>
          <pc:sldMk cId="3940252757" sldId="2090649745"/>
        </pc:sldMkLst>
      </pc:sldChg>
      <pc:sldChg chg="add mod modShow">
        <pc:chgData name="Renders Laurien" userId="b1fe827e-203c-4d6c-84c0-320bb16542ac" providerId="ADAL" clId="{3D768125-8963-4823-9E9E-7E67BAB63C48}" dt="2024-02-20T14:12:11.205" v="3167" actId="729"/>
        <pc:sldMkLst>
          <pc:docMk/>
          <pc:sldMk cId="694760368" sldId="2090649746"/>
        </pc:sldMkLst>
      </pc:sldChg>
      <pc:sldChg chg="add mod modShow">
        <pc:chgData name="Renders Laurien" userId="b1fe827e-203c-4d6c-84c0-320bb16542ac" providerId="ADAL" clId="{3D768125-8963-4823-9E9E-7E67BAB63C48}" dt="2024-02-20T14:12:11.205" v="3167" actId="729"/>
        <pc:sldMkLst>
          <pc:docMk/>
          <pc:sldMk cId="127520720" sldId="2090649747"/>
        </pc:sldMkLst>
      </pc:sldChg>
      <pc:sldChg chg="add mod modShow">
        <pc:chgData name="Renders Laurien" userId="b1fe827e-203c-4d6c-84c0-320bb16542ac" providerId="ADAL" clId="{3D768125-8963-4823-9E9E-7E67BAB63C48}" dt="2024-02-20T14:12:11.205" v="3167" actId="729"/>
        <pc:sldMkLst>
          <pc:docMk/>
          <pc:sldMk cId="1794236249" sldId="2090649748"/>
        </pc:sldMkLst>
      </pc:sldChg>
      <pc:sldChg chg="add mod modShow">
        <pc:chgData name="Renders Laurien" userId="b1fe827e-203c-4d6c-84c0-320bb16542ac" providerId="ADAL" clId="{3D768125-8963-4823-9E9E-7E67BAB63C48}" dt="2024-02-20T14:12:11.205" v="3167" actId="729"/>
        <pc:sldMkLst>
          <pc:docMk/>
          <pc:sldMk cId="2958733765" sldId="2090649750"/>
        </pc:sldMkLst>
      </pc:sldChg>
      <pc:sldChg chg="add">
        <pc:chgData name="Renders Laurien" userId="b1fe827e-203c-4d6c-84c0-320bb16542ac" providerId="ADAL" clId="{3D768125-8963-4823-9E9E-7E67BAB63C48}" dt="2024-02-20T13:06:35.412" v="2199"/>
        <pc:sldMkLst>
          <pc:docMk/>
          <pc:sldMk cId="1534946476" sldId="2090649923"/>
        </pc:sldMkLst>
      </pc:sldChg>
      <pc:sldChg chg="add">
        <pc:chgData name="Renders Laurien" userId="b1fe827e-203c-4d6c-84c0-320bb16542ac" providerId="ADAL" clId="{3D768125-8963-4823-9E9E-7E67BAB63C48}" dt="2024-02-20T13:06:35.412" v="2199"/>
        <pc:sldMkLst>
          <pc:docMk/>
          <pc:sldMk cId="4139831938" sldId="2145705885"/>
        </pc:sldMkLst>
      </pc:sldChg>
      <pc:sldChg chg="add">
        <pc:chgData name="Renders Laurien" userId="b1fe827e-203c-4d6c-84c0-320bb16542ac" providerId="ADAL" clId="{3D768125-8963-4823-9E9E-7E67BAB63C48}" dt="2024-02-20T13:06:35.412" v="2199"/>
        <pc:sldMkLst>
          <pc:docMk/>
          <pc:sldMk cId="2239050106" sldId="2145705886"/>
        </pc:sldMkLst>
      </pc:sldChg>
      <pc:sldChg chg="add">
        <pc:chgData name="Renders Laurien" userId="b1fe827e-203c-4d6c-84c0-320bb16542ac" providerId="ADAL" clId="{3D768125-8963-4823-9E9E-7E67BAB63C48}" dt="2024-02-20T13:06:35.412" v="2199"/>
        <pc:sldMkLst>
          <pc:docMk/>
          <pc:sldMk cId="0" sldId="2145705887"/>
        </pc:sldMkLst>
      </pc:sldChg>
      <pc:sldChg chg="add">
        <pc:chgData name="Renders Laurien" userId="b1fe827e-203c-4d6c-84c0-320bb16542ac" providerId="ADAL" clId="{3D768125-8963-4823-9E9E-7E67BAB63C48}" dt="2024-02-20T13:06:35.412" v="2199"/>
        <pc:sldMkLst>
          <pc:docMk/>
          <pc:sldMk cId="2465018098" sldId="2145705888"/>
        </pc:sldMkLst>
      </pc:sldChg>
      <pc:sldChg chg="add">
        <pc:chgData name="Renders Laurien" userId="b1fe827e-203c-4d6c-84c0-320bb16542ac" providerId="ADAL" clId="{3D768125-8963-4823-9E9E-7E67BAB63C48}" dt="2024-02-20T13:06:35.412" v="2199"/>
        <pc:sldMkLst>
          <pc:docMk/>
          <pc:sldMk cId="0" sldId="2145705889"/>
        </pc:sldMkLst>
      </pc:sldChg>
      <pc:sldChg chg="delSp add mod">
        <pc:chgData name="Renders Laurien" userId="b1fe827e-203c-4d6c-84c0-320bb16542ac" providerId="ADAL" clId="{3D768125-8963-4823-9E9E-7E67BAB63C48}" dt="2024-02-20T14:12:24.580" v="3168" actId="478"/>
        <pc:sldMkLst>
          <pc:docMk/>
          <pc:sldMk cId="0" sldId="2145705890"/>
        </pc:sldMkLst>
      </pc:sldChg>
      <pc:sldChg chg="modSp new mod ord modShow addCm modCm">
        <pc:chgData name="Renders Laurien" userId="b1fe827e-203c-4d6c-84c0-320bb16542ac" providerId="ADAL" clId="{3D768125-8963-4823-9E9E-7E67BAB63C48}" dt="2024-02-20T14:22:13.102" v="3172" actId="729"/>
        <pc:sldMkLst>
          <pc:docMk/>
          <pc:sldMk cId="3283899525" sldId="2145705891"/>
        </pc:sldMkLst>
      </pc:sldChg>
      <pc:sldChg chg="modSp new mod ord">
        <pc:chgData name="Renders Laurien" userId="b1fe827e-203c-4d6c-84c0-320bb16542ac" providerId="ADAL" clId="{3D768125-8963-4823-9E9E-7E67BAB63C48}" dt="2024-02-20T14:19:38.246" v="3170"/>
        <pc:sldMkLst>
          <pc:docMk/>
          <pc:sldMk cId="372011562" sldId="2145705892"/>
        </pc:sldMkLst>
      </pc:sldChg>
      <pc:sldChg chg="new del">
        <pc:chgData name="Renders Laurien" userId="b1fe827e-203c-4d6c-84c0-320bb16542ac" providerId="ADAL" clId="{3D768125-8963-4823-9E9E-7E67BAB63C48}" dt="2024-02-20T13:25:58.938" v="2317" actId="47"/>
        <pc:sldMkLst>
          <pc:docMk/>
          <pc:sldMk cId="846210963" sldId="2145705893"/>
        </pc:sldMkLst>
      </pc:sldChg>
      <pc:sldChg chg="addSp delSp modSp new mod addCm modCm">
        <pc:chgData name="Renders Laurien" userId="b1fe827e-203c-4d6c-84c0-320bb16542ac" providerId="ADAL" clId="{3D768125-8963-4823-9E9E-7E67BAB63C48}" dt="2024-02-20T14:47:13.819" v="3308" actId="1589"/>
        <pc:sldMkLst>
          <pc:docMk/>
          <pc:sldMk cId="871623660" sldId="2145705893"/>
        </pc:sldMkLst>
      </pc:sldChg>
      <pc:sldChg chg="addSp delSp modSp new mod">
        <pc:chgData name="Renders Laurien" userId="b1fe827e-203c-4d6c-84c0-320bb16542ac" providerId="ADAL" clId="{3D768125-8963-4823-9E9E-7E67BAB63C48}" dt="2024-02-20T13:27:42.595" v="2401"/>
        <pc:sldMkLst>
          <pc:docMk/>
          <pc:sldMk cId="2077231488" sldId="2145705894"/>
        </pc:sldMkLst>
      </pc:sldChg>
      <pc:sldChg chg="addSp delSp modSp new mod">
        <pc:chgData name="Renders Laurien" userId="b1fe827e-203c-4d6c-84c0-320bb16542ac" providerId="ADAL" clId="{3D768125-8963-4823-9E9E-7E67BAB63C48}" dt="2024-02-20T13:31:21.504" v="2607" actId="1076"/>
        <pc:sldMkLst>
          <pc:docMk/>
          <pc:sldMk cId="477996574" sldId="2145705895"/>
        </pc:sldMkLst>
      </pc:sldChg>
      <pc:sldChg chg="addSp delSp modSp new mod">
        <pc:chgData name="Renders Laurien" userId="b1fe827e-203c-4d6c-84c0-320bb16542ac" providerId="ADAL" clId="{3D768125-8963-4823-9E9E-7E67BAB63C48}" dt="2024-02-20T13:31:59.774" v="2613" actId="1076"/>
        <pc:sldMkLst>
          <pc:docMk/>
          <pc:sldMk cId="2093158542" sldId="2145705896"/>
        </pc:sldMkLst>
      </pc:sldChg>
      <pc:sldChg chg="addSp delSp modSp new mod">
        <pc:chgData name="Renders Laurien" userId="b1fe827e-203c-4d6c-84c0-320bb16542ac" providerId="ADAL" clId="{3D768125-8963-4823-9E9E-7E67BAB63C48}" dt="2024-02-20T13:32:49.799" v="2616"/>
        <pc:sldMkLst>
          <pc:docMk/>
          <pc:sldMk cId="2051225234" sldId="2145705897"/>
        </pc:sldMkLst>
      </pc:sldChg>
      <pc:sldChg chg="addSp delSp modSp new mod">
        <pc:chgData name="Renders Laurien" userId="b1fe827e-203c-4d6c-84c0-320bb16542ac" providerId="ADAL" clId="{3D768125-8963-4823-9E9E-7E67BAB63C48}" dt="2024-02-20T13:33:08.369" v="2619" actId="1076"/>
        <pc:sldMkLst>
          <pc:docMk/>
          <pc:sldMk cId="1331083345" sldId="2145705898"/>
        </pc:sldMkLst>
      </pc:sldChg>
      <pc:sldChg chg="addSp delSp modSp new mod">
        <pc:chgData name="Renders Laurien" userId="b1fe827e-203c-4d6c-84c0-320bb16542ac" providerId="ADAL" clId="{3D768125-8963-4823-9E9E-7E67BAB63C48}" dt="2024-02-20T13:33:48.823" v="2622" actId="1076"/>
        <pc:sldMkLst>
          <pc:docMk/>
          <pc:sldMk cId="3340996968" sldId="2145705899"/>
        </pc:sldMkLst>
      </pc:sldChg>
      <pc:sldChg chg="addSp delSp modSp new mod">
        <pc:chgData name="Renders Laurien" userId="b1fe827e-203c-4d6c-84c0-320bb16542ac" providerId="ADAL" clId="{3D768125-8963-4823-9E9E-7E67BAB63C48}" dt="2024-02-20T13:34:18.247" v="2624"/>
        <pc:sldMkLst>
          <pc:docMk/>
          <pc:sldMk cId="3213814476" sldId="2145705900"/>
        </pc:sldMkLst>
      </pc:sldChg>
      <pc:sldChg chg="addSp delSp modSp new mod">
        <pc:chgData name="Renders Laurien" userId="b1fe827e-203c-4d6c-84c0-320bb16542ac" providerId="ADAL" clId="{3D768125-8963-4823-9E9E-7E67BAB63C48}" dt="2024-02-20T13:34:33.460" v="2627" actId="1076"/>
        <pc:sldMkLst>
          <pc:docMk/>
          <pc:sldMk cId="2876513752" sldId="2145705901"/>
        </pc:sldMkLst>
      </pc:sldChg>
      <pc:sldChg chg="addSp delSp modSp new mod">
        <pc:chgData name="Renders Laurien" userId="b1fe827e-203c-4d6c-84c0-320bb16542ac" providerId="ADAL" clId="{3D768125-8963-4823-9E9E-7E67BAB63C48}" dt="2024-02-20T13:34:48.367" v="2630" actId="1076"/>
        <pc:sldMkLst>
          <pc:docMk/>
          <pc:sldMk cId="59381796" sldId="2145705902"/>
        </pc:sldMkLst>
      </pc:sldChg>
      <pc:sldChg chg="addSp delSp modSp new mod">
        <pc:chgData name="Renders Laurien" userId="b1fe827e-203c-4d6c-84c0-320bb16542ac" providerId="ADAL" clId="{3D768125-8963-4823-9E9E-7E67BAB63C48}" dt="2024-02-20T13:35:09.093" v="2633" actId="1076"/>
        <pc:sldMkLst>
          <pc:docMk/>
          <pc:sldMk cId="2580360771" sldId="2145705903"/>
        </pc:sldMkLst>
      </pc:sldChg>
      <pc:sldChg chg="modSp new mod ord modShow">
        <pc:chgData name="Renders Laurien" userId="b1fe827e-203c-4d6c-84c0-320bb16542ac" providerId="ADAL" clId="{3D768125-8963-4823-9E9E-7E67BAB63C48}" dt="2024-02-20T14:22:05.700" v="3171" actId="729"/>
        <pc:sldMkLst>
          <pc:docMk/>
          <pc:sldMk cId="552471965" sldId="2145705904"/>
        </pc:sldMkLst>
      </pc:sldChg>
      <pc:sldChg chg="new del">
        <pc:chgData name="Renders Laurien" userId="b1fe827e-203c-4d6c-84c0-320bb16542ac" providerId="ADAL" clId="{3D768125-8963-4823-9E9E-7E67BAB63C48}" dt="2024-02-20T13:29:26.384" v="2591" actId="47"/>
        <pc:sldMkLst>
          <pc:docMk/>
          <pc:sldMk cId="1600500220" sldId="2145705904"/>
        </pc:sldMkLst>
      </pc:sldChg>
      <pc:sldChg chg="new del ord">
        <pc:chgData name="Renders Laurien" userId="b1fe827e-203c-4d6c-84c0-320bb16542ac" providerId="ADAL" clId="{3D768125-8963-4823-9E9E-7E67BAB63C48}" dt="2024-02-20T14:09:12.803" v="3106" actId="47"/>
        <pc:sldMkLst>
          <pc:docMk/>
          <pc:sldMk cId="1073172955" sldId="2145705905"/>
        </pc:sldMkLst>
      </pc:sldChg>
      <pc:sldChg chg="modSp new mod ord addCm modCm">
        <pc:chgData name="Renders Laurien" userId="b1fe827e-203c-4d6c-84c0-320bb16542ac" providerId="ADAL" clId="{3D768125-8963-4823-9E9E-7E67BAB63C48}" dt="2024-02-20T14:10:48.842" v="3166" actId="1589"/>
        <pc:sldMkLst>
          <pc:docMk/>
          <pc:sldMk cId="2072079167" sldId="2145705905"/>
        </pc:sldMkLst>
      </pc:sldChg>
      <pc:sldChg chg="new del">
        <pc:chgData name="Renders Laurien" userId="b1fe827e-203c-4d6c-84c0-320bb16542ac" providerId="ADAL" clId="{3D768125-8963-4823-9E9E-7E67BAB63C48}" dt="2024-02-20T14:24:11.517" v="3176" actId="680"/>
        <pc:sldMkLst>
          <pc:docMk/>
          <pc:sldMk cId="22869542" sldId="2145705906"/>
        </pc:sldMkLst>
      </pc:sldChg>
      <pc:sldChg chg="new del">
        <pc:chgData name="Renders Laurien" userId="b1fe827e-203c-4d6c-84c0-320bb16542ac" providerId="ADAL" clId="{3D768125-8963-4823-9E9E-7E67BAB63C48}" dt="2024-02-20T14:24:07.298" v="3174" actId="680"/>
        <pc:sldMkLst>
          <pc:docMk/>
          <pc:sldMk cId="1213764687" sldId="2145705906"/>
        </pc:sldMkLst>
      </pc:sldChg>
      <pc:sldMasterChg chg="delSldLayout">
        <pc:chgData name="Renders Laurien" userId="b1fe827e-203c-4d6c-84c0-320bb16542ac" providerId="ADAL" clId="{3D768125-8963-4823-9E9E-7E67BAB63C48}" dt="2024-02-20T13:07:08.737" v="2200" actId="47"/>
        <pc:sldMasterMkLst>
          <pc:docMk/>
          <pc:sldMasterMk cId="2358124496" sldId="2147483660"/>
        </pc:sldMasterMkLst>
        <pc:sldLayoutChg chg="del">
          <pc:chgData name="Renders Laurien" userId="b1fe827e-203c-4d6c-84c0-320bb16542ac" providerId="ADAL" clId="{3D768125-8963-4823-9E9E-7E67BAB63C48}" dt="2024-02-20T13:07:08.737" v="2200" actId="47"/>
          <pc:sldLayoutMkLst>
            <pc:docMk/>
            <pc:sldMasterMk cId="2358124496" sldId="2147483660"/>
            <pc:sldLayoutMk cId="1994298474" sldId="2147483691"/>
          </pc:sldLayoutMkLst>
        </pc:sldLayoutChg>
      </pc:sldMasterChg>
    </pc:docChg>
  </pc:docChgLst>
  <pc:docChgLst>
    <pc:chgData name="Verbrugge Aline" userId="38e90b0a-c2da-403c-be89-d467f5b9de66" providerId="ADAL" clId="{CD4D96FB-E4BF-4ABA-B197-DFADC28FE96A}"/>
    <pc:docChg chg="undo custSel addSld delSld modSld sldOrd">
      <pc:chgData name="Verbrugge Aline" userId="38e90b0a-c2da-403c-be89-d467f5b9de66" providerId="ADAL" clId="{CD4D96FB-E4BF-4ABA-B197-DFADC28FE96A}" dt="2024-09-10T16:13:41.397" v="1553" actId="478"/>
      <pc:docMkLst>
        <pc:docMk/>
      </pc:docMkLst>
      <pc:sldChg chg="del">
        <pc:chgData name="Verbrugge Aline" userId="38e90b0a-c2da-403c-be89-d467f5b9de66" providerId="ADAL" clId="{CD4D96FB-E4BF-4ABA-B197-DFADC28FE96A}" dt="2024-09-02T10:02:37.534" v="760" actId="47"/>
        <pc:sldMkLst>
          <pc:docMk/>
          <pc:sldMk cId="0" sldId="295"/>
        </pc:sldMkLst>
      </pc:sldChg>
      <pc:sldChg chg="del">
        <pc:chgData name="Verbrugge Aline" userId="38e90b0a-c2da-403c-be89-d467f5b9de66" providerId="ADAL" clId="{CD4D96FB-E4BF-4ABA-B197-DFADC28FE96A}" dt="2024-09-02T10:02:37.534" v="760" actId="47"/>
        <pc:sldMkLst>
          <pc:docMk/>
          <pc:sldMk cId="0" sldId="296"/>
        </pc:sldMkLst>
      </pc:sldChg>
      <pc:sldChg chg="ord">
        <pc:chgData name="Verbrugge Aline" userId="38e90b0a-c2da-403c-be89-d467f5b9de66" providerId="ADAL" clId="{CD4D96FB-E4BF-4ABA-B197-DFADC28FE96A}" dt="2024-09-02T10:02:52.456" v="763"/>
        <pc:sldMkLst>
          <pc:docMk/>
          <pc:sldMk cId="0" sldId="300"/>
        </pc:sldMkLst>
      </pc:sldChg>
      <pc:sldChg chg="del">
        <pc:chgData name="Verbrugge Aline" userId="38e90b0a-c2da-403c-be89-d467f5b9de66" providerId="ADAL" clId="{CD4D96FB-E4BF-4ABA-B197-DFADC28FE96A}" dt="2024-09-02T10:02:32.039" v="759" actId="47"/>
        <pc:sldMkLst>
          <pc:docMk/>
          <pc:sldMk cId="0" sldId="303"/>
        </pc:sldMkLst>
      </pc:sldChg>
      <pc:sldChg chg="delCm">
        <pc:chgData name="Verbrugge Aline" userId="38e90b0a-c2da-403c-be89-d467f5b9de66" providerId="ADAL" clId="{CD4D96FB-E4BF-4ABA-B197-DFADC28FE96A}" dt="2024-09-04T09:50:18.930" v="1546"/>
        <pc:sldMkLst>
          <pc:docMk/>
          <pc:sldMk cId="0" sldId="315"/>
        </pc:sldMkLst>
        <pc:extLst>
          <p:ext xmlns:p="http://schemas.openxmlformats.org/presentationml/2006/main" uri="{D6D511B9-2390-475A-947B-AFAB55BFBCF1}">
            <pc226:cmChg xmlns:pc226="http://schemas.microsoft.com/office/powerpoint/2022/06/main/command" chg="del">
              <pc226:chgData name="Verbrugge Aline" userId="38e90b0a-c2da-403c-be89-d467f5b9de66" providerId="ADAL" clId="{CD4D96FB-E4BF-4ABA-B197-DFADC28FE96A}" dt="2024-09-04T09:50:18.930" v="1546"/>
              <pc2:cmMkLst xmlns:pc2="http://schemas.microsoft.com/office/powerpoint/2019/9/main/command">
                <pc:docMk/>
                <pc:sldMk cId="0" sldId="315"/>
                <pc2:cmMk id="{1F43F288-C538-4C2A-B16A-437A6A293D69}"/>
              </pc2:cmMkLst>
            </pc226:cmChg>
          </p:ext>
        </pc:extLst>
      </pc:sldChg>
      <pc:sldChg chg="del">
        <pc:chgData name="Verbrugge Aline" userId="38e90b0a-c2da-403c-be89-d467f5b9de66" providerId="ADAL" clId="{CD4D96FB-E4BF-4ABA-B197-DFADC28FE96A}" dt="2024-09-02T10:02:37.534" v="760" actId="47"/>
        <pc:sldMkLst>
          <pc:docMk/>
          <pc:sldMk cId="3095345041" sldId="327"/>
        </pc:sldMkLst>
      </pc:sldChg>
      <pc:sldChg chg="del">
        <pc:chgData name="Verbrugge Aline" userId="38e90b0a-c2da-403c-be89-d467f5b9de66" providerId="ADAL" clId="{CD4D96FB-E4BF-4ABA-B197-DFADC28FE96A}" dt="2024-09-02T10:02:32.039" v="759" actId="47"/>
        <pc:sldMkLst>
          <pc:docMk/>
          <pc:sldMk cId="722892673" sldId="329"/>
        </pc:sldMkLst>
      </pc:sldChg>
      <pc:sldChg chg="del">
        <pc:chgData name="Verbrugge Aline" userId="38e90b0a-c2da-403c-be89-d467f5b9de66" providerId="ADAL" clId="{CD4D96FB-E4BF-4ABA-B197-DFADC28FE96A}" dt="2024-09-02T10:02:32.039" v="759" actId="47"/>
        <pc:sldMkLst>
          <pc:docMk/>
          <pc:sldMk cId="871623660" sldId="2145705893"/>
        </pc:sldMkLst>
      </pc:sldChg>
      <pc:sldChg chg="del">
        <pc:chgData name="Verbrugge Aline" userId="38e90b0a-c2da-403c-be89-d467f5b9de66" providerId="ADAL" clId="{CD4D96FB-E4BF-4ABA-B197-DFADC28FE96A}" dt="2024-09-02T10:02:32.039" v="759" actId="47"/>
        <pc:sldMkLst>
          <pc:docMk/>
          <pc:sldMk cId="2077231488" sldId="2145705894"/>
        </pc:sldMkLst>
      </pc:sldChg>
      <pc:sldChg chg="del">
        <pc:chgData name="Verbrugge Aline" userId="38e90b0a-c2da-403c-be89-d467f5b9de66" providerId="ADAL" clId="{CD4D96FB-E4BF-4ABA-B197-DFADC28FE96A}" dt="2024-09-02T10:02:32.039" v="759" actId="47"/>
        <pc:sldMkLst>
          <pc:docMk/>
          <pc:sldMk cId="477996574" sldId="2145705895"/>
        </pc:sldMkLst>
      </pc:sldChg>
      <pc:sldChg chg="del">
        <pc:chgData name="Verbrugge Aline" userId="38e90b0a-c2da-403c-be89-d467f5b9de66" providerId="ADAL" clId="{CD4D96FB-E4BF-4ABA-B197-DFADC28FE96A}" dt="2024-09-02T10:02:37.534" v="760" actId="47"/>
        <pc:sldMkLst>
          <pc:docMk/>
          <pc:sldMk cId="2093158542" sldId="2145705896"/>
        </pc:sldMkLst>
      </pc:sldChg>
      <pc:sldChg chg="del">
        <pc:chgData name="Verbrugge Aline" userId="38e90b0a-c2da-403c-be89-d467f5b9de66" providerId="ADAL" clId="{CD4D96FB-E4BF-4ABA-B197-DFADC28FE96A}" dt="2024-09-02T10:02:37.534" v="760" actId="47"/>
        <pc:sldMkLst>
          <pc:docMk/>
          <pc:sldMk cId="2051225234" sldId="2145705897"/>
        </pc:sldMkLst>
      </pc:sldChg>
      <pc:sldChg chg="del">
        <pc:chgData name="Verbrugge Aline" userId="38e90b0a-c2da-403c-be89-d467f5b9de66" providerId="ADAL" clId="{CD4D96FB-E4BF-4ABA-B197-DFADC28FE96A}" dt="2024-09-02T10:02:37.534" v="760" actId="47"/>
        <pc:sldMkLst>
          <pc:docMk/>
          <pc:sldMk cId="1331083345" sldId="2145705898"/>
        </pc:sldMkLst>
      </pc:sldChg>
      <pc:sldChg chg="del">
        <pc:chgData name="Verbrugge Aline" userId="38e90b0a-c2da-403c-be89-d467f5b9de66" providerId="ADAL" clId="{CD4D96FB-E4BF-4ABA-B197-DFADC28FE96A}" dt="2024-09-02T10:02:37.534" v="760" actId="47"/>
        <pc:sldMkLst>
          <pc:docMk/>
          <pc:sldMk cId="3340996968" sldId="2145705899"/>
        </pc:sldMkLst>
      </pc:sldChg>
      <pc:sldChg chg="del">
        <pc:chgData name="Verbrugge Aline" userId="38e90b0a-c2da-403c-be89-d467f5b9de66" providerId="ADAL" clId="{CD4D96FB-E4BF-4ABA-B197-DFADC28FE96A}" dt="2024-09-02T10:02:37.534" v="760" actId="47"/>
        <pc:sldMkLst>
          <pc:docMk/>
          <pc:sldMk cId="3213814476" sldId="2145705900"/>
        </pc:sldMkLst>
      </pc:sldChg>
      <pc:sldChg chg="del">
        <pc:chgData name="Verbrugge Aline" userId="38e90b0a-c2da-403c-be89-d467f5b9de66" providerId="ADAL" clId="{CD4D96FB-E4BF-4ABA-B197-DFADC28FE96A}" dt="2024-09-02T10:02:37.534" v="760" actId="47"/>
        <pc:sldMkLst>
          <pc:docMk/>
          <pc:sldMk cId="2876513752" sldId="2145705901"/>
        </pc:sldMkLst>
      </pc:sldChg>
      <pc:sldChg chg="del">
        <pc:chgData name="Verbrugge Aline" userId="38e90b0a-c2da-403c-be89-d467f5b9de66" providerId="ADAL" clId="{CD4D96FB-E4BF-4ABA-B197-DFADC28FE96A}" dt="2024-09-02T10:02:37.534" v="760" actId="47"/>
        <pc:sldMkLst>
          <pc:docMk/>
          <pc:sldMk cId="59381796" sldId="2145705902"/>
        </pc:sldMkLst>
      </pc:sldChg>
      <pc:sldChg chg="del">
        <pc:chgData name="Verbrugge Aline" userId="38e90b0a-c2da-403c-be89-d467f5b9de66" providerId="ADAL" clId="{CD4D96FB-E4BF-4ABA-B197-DFADC28FE96A}" dt="2024-09-02T10:02:37.534" v="760" actId="47"/>
        <pc:sldMkLst>
          <pc:docMk/>
          <pc:sldMk cId="2580360771" sldId="2145705903"/>
        </pc:sldMkLst>
      </pc:sldChg>
      <pc:sldChg chg="del">
        <pc:chgData name="Verbrugge Aline" userId="38e90b0a-c2da-403c-be89-d467f5b9de66" providerId="ADAL" clId="{CD4D96FB-E4BF-4ABA-B197-DFADC28FE96A}" dt="2024-09-02T10:02:37.534" v="760" actId="47"/>
        <pc:sldMkLst>
          <pc:docMk/>
          <pc:sldMk cId="2011994910" sldId="2145705909"/>
        </pc:sldMkLst>
      </pc:sldChg>
      <pc:sldChg chg="del">
        <pc:chgData name="Verbrugge Aline" userId="38e90b0a-c2da-403c-be89-d467f5b9de66" providerId="ADAL" clId="{CD4D96FB-E4BF-4ABA-B197-DFADC28FE96A}" dt="2024-09-02T10:02:37.534" v="760" actId="47"/>
        <pc:sldMkLst>
          <pc:docMk/>
          <pc:sldMk cId="147455872" sldId="2145705910"/>
        </pc:sldMkLst>
      </pc:sldChg>
      <pc:sldChg chg="del">
        <pc:chgData name="Verbrugge Aline" userId="38e90b0a-c2da-403c-be89-d467f5b9de66" providerId="ADAL" clId="{CD4D96FB-E4BF-4ABA-B197-DFADC28FE96A}" dt="2024-09-02T10:02:37.534" v="760" actId="47"/>
        <pc:sldMkLst>
          <pc:docMk/>
          <pc:sldMk cId="1297017935" sldId="2145705911"/>
        </pc:sldMkLst>
      </pc:sldChg>
      <pc:sldChg chg="del">
        <pc:chgData name="Verbrugge Aline" userId="38e90b0a-c2da-403c-be89-d467f5b9de66" providerId="ADAL" clId="{CD4D96FB-E4BF-4ABA-B197-DFADC28FE96A}" dt="2024-09-02T10:02:39.209" v="761" actId="47"/>
        <pc:sldMkLst>
          <pc:docMk/>
          <pc:sldMk cId="840892978" sldId="2145705913"/>
        </pc:sldMkLst>
      </pc:sldChg>
      <pc:sldChg chg="del">
        <pc:chgData name="Verbrugge Aline" userId="38e90b0a-c2da-403c-be89-d467f5b9de66" providerId="ADAL" clId="{CD4D96FB-E4BF-4ABA-B197-DFADC28FE96A}" dt="2024-09-02T10:02:37.534" v="760" actId="47"/>
        <pc:sldMkLst>
          <pc:docMk/>
          <pc:sldMk cId="1168306272" sldId="2145705922"/>
        </pc:sldMkLst>
      </pc:sldChg>
      <pc:sldChg chg="del">
        <pc:chgData name="Verbrugge Aline" userId="38e90b0a-c2da-403c-be89-d467f5b9de66" providerId="ADAL" clId="{CD4D96FB-E4BF-4ABA-B197-DFADC28FE96A}" dt="2024-09-02T10:02:37.534" v="760" actId="47"/>
        <pc:sldMkLst>
          <pc:docMk/>
          <pc:sldMk cId="3348689477" sldId="2145705936"/>
        </pc:sldMkLst>
      </pc:sldChg>
      <pc:sldChg chg="del ord">
        <pc:chgData name="Verbrugge Aline" userId="38e90b0a-c2da-403c-be89-d467f5b9de66" providerId="ADAL" clId="{CD4D96FB-E4BF-4ABA-B197-DFADC28FE96A}" dt="2024-09-10T15:35:05.364" v="1548" actId="47"/>
        <pc:sldMkLst>
          <pc:docMk/>
          <pc:sldMk cId="824141977" sldId="2145705939"/>
        </pc:sldMkLst>
      </pc:sldChg>
      <pc:sldChg chg="del">
        <pc:chgData name="Verbrugge Aline" userId="38e90b0a-c2da-403c-be89-d467f5b9de66" providerId="ADAL" clId="{CD4D96FB-E4BF-4ABA-B197-DFADC28FE96A}" dt="2024-09-02T09:55:56.225" v="697" actId="47"/>
        <pc:sldMkLst>
          <pc:docMk/>
          <pc:sldMk cId="2825685320" sldId="2145705940"/>
        </pc:sldMkLst>
      </pc:sldChg>
      <pc:sldChg chg="del">
        <pc:chgData name="Verbrugge Aline" userId="38e90b0a-c2da-403c-be89-d467f5b9de66" providerId="ADAL" clId="{CD4D96FB-E4BF-4ABA-B197-DFADC28FE96A}" dt="2024-09-02T09:55:58.340" v="698" actId="47"/>
        <pc:sldMkLst>
          <pc:docMk/>
          <pc:sldMk cId="764086559" sldId="2145705941"/>
        </pc:sldMkLst>
      </pc:sldChg>
      <pc:sldChg chg="del">
        <pc:chgData name="Verbrugge Aline" userId="38e90b0a-c2da-403c-be89-d467f5b9de66" providerId="ADAL" clId="{CD4D96FB-E4BF-4ABA-B197-DFADC28FE96A}" dt="2024-09-02T09:55:56.225" v="697" actId="47"/>
        <pc:sldMkLst>
          <pc:docMk/>
          <pc:sldMk cId="4063801426" sldId="2145705942"/>
        </pc:sldMkLst>
      </pc:sldChg>
      <pc:sldChg chg="modSp del mod">
        <pc:chgData name="Verbrugge Aline" userId="38e90b0a-c2da-403c-be89-d467f5b9de66" providerId="ADAL" clId="{CD4D96FB-E4BF-4ABA-B197-DFADC28FE96A}" dt="2024-09-10T15:36:20.263" v="1549" actId="47"/>
        <pc:sldMkLst>
          <pc:docMk/>
          <pc:sldMk cId="3462153821" sldId="2145705955"/>
        </pc:sldMkLst>
      </pc:sldChg>
      <pc:sldChg chg="addSp delSp modSp del mod modCm">
        <pc:chgData name="Verbrugge Aline" userId="38e90b0a-c2da-403c-be89-d467f5b9de66" providerId="ADAL" clId="{CD4D96FB-E4BF-4ABA-B197-DFADC28FE96A}" dt="2024-09-04T09:26:25.454" v="1084" actId="47"/>
        <pc:sldMkLst>
          <pc:docMk/>
          <pc:sldMk cId="518369969" sldId="2145705965"/>
        </pc:sldMkLst>
        <pc:extLst>
          <p:ext xmlns:p="http://schemas.openxmlformats.org/presentationml/2006/main" uri="{D6D511B9-2390-475A-947B-AFAB55BFBCF1}">
            <pc226:cmChg xmlns:pc226="http://schemas.microsoft.com/office/powerpoint/2022/06/main/command" chg="mod">
              <pc226:chgData name="Verbrugge Aline" userId="38e90b0a-c2da-403c-be89-d467f5b9de66" providerId="ADAL" clId="{CD4D96FB-E4BF-4ABA-B197-DFADC28FE96A}" dt="2024-09-02T09:44:51.113" v="540"/>
              <pc2:cmMkLst xmlns:pc2="http://schemas.microsoft.com/office/powerpoint/2019/9/main/command">
                <pc:docMk/>
                <pc:sldMk cId="518369969" sldId="2145705965"/>
                <pc2:cmMk id="{525BC5D8-6064-41C7-A2C7-306922B869F4}"/>
              </pc2:cmMkLst>
            </pc226:cmChg>
          </p:ext>
        </pc:extLst>
      </pc:sldChg>
      <pc:sldChg chg="addSp delSp modSp mod">
        <pc:chgData name="Verbrugge Aline" userId="38e90b0a-c2da-403c-be89-d467f5b9de66" providerId="ADAL" clId="{CD4D96FB-E4BF-4ABA-B197-DFADC28FE96A}" dt="2024-09-02T09:50:02.642" v="601" actId="113"/>
        <pc:sldMkLst>
          <pc:docMk/>
          <pc:sldMk cId="1173041560" sldId="2145705966"/>
        </pc:sldMkLst>
      </pc:sldChg>
      <pc:sldChg chg="addSp delSp modSp mod">
        <pc:chgData name="Verbrugge Aline" userId="38e90b0a-c2da-403c-be89-d467f5b9de66" providerId="ADAL" clId="{CD4D96FB-E4BF-4ABA-B197-DFADC28FE96A}" dt="2024-09-04T09:46:56.564" v="1506" actId="478"/>
        <pc:sldMkLst>
          <pc:docMk/>
          <pc:sldMk cId="360453256" sldId="2145705968"/>
        </pc:sldMkLst>
      </pc:sldChg>
      <pc:sldChg chg="modSp mod">
        <pc:chgData name="Verbrugge Aline" userId="38e90b0a-c2da-403c-be89-d467f5b9de66" providerId="ADAL" clId="{CD4D96FB-E4BF-4ABA-B197-DFADC28FE96A}" dt="2024-09-04T09:45:17.667" v="1483"/>
        <pc:sldMkLst>
          <pc:docMk/>
          <pc:sldMk cId="4151645486" sldId="2145705969"/>
        </pc:sldMkLst>
      </pc:sldChg>
      <pc:sldChg chg="addSp modSp del mod">
        <pc:chgData name="Verbrugge Aline" userId="38e90b0a-c2da-403c-be89-d467f5b9de66" providerId="ADAL" clId="{CD4D96FB-E4BF-4ABA-B197-DFADC28FE96A}" dt="2024-09-02T09:47:20.103" v="597" actId="47"/>
        <pc:sldMkLst>
          <pc:docMk/>
          <pc:sldMk cId="1154427521" sldId="2145705970"/>
        </pc:sldMkLst>
      </pc:sldChg>
      <pc:sldChg chg="del">
        <pc:chgData name="Verbrugge Aline" userId="38e90b0a-c2da-403c-be89-d467f5b9de66" providerId="ADAL" clId="{CD4D96FB-E4BF-4ABA-B197-DFADC28FE96A}" dt="2024-09-02T11:27:32.362" v="828" actId="47"/>
        <pc:sldMkLst>
          <pc:docMk/>
          <pc:sldMk cId="3221852784" sldId="2145705972"/>
        </pc:sldMkLst>
      </pc:sldChg>
      <pc:sldChg chg="addSp delSp modSp mod">
        <pc:chgData name="Verbrugge Aline" userId="38e90b0a-c2da-403c-be89-d467f5b9de66" providerId="ADAL" clId="{CD4D96FB-E4BF-4ABA-B197-DFADC28FE96A}" dt="2024-09-04T09:47:15.123" v="1514" actId="478"/>
        <pc:sldMkLst>
          <pc:docMk/>
          <pc:sldMk cId="1186257767" sldId="2145705973"/>
        </pc:sldMkLst>
      </pc:sldChg>
      <pc:sldChg chg="addSp delSp modSp mod">
        <pc:chgData name="Verbrugge Aline" userId="38e90b0a-c2da-403c-be89-d467f5b9de66" providerId="ADAL" clId="{CD4D96FB-E4BF-4ABA-B197-DFADC28FE96A}" dt="2024-09-04T09:47:02.664" v="1508" actId="478"/>
        <pc:sldMkLst>
          <pc:docMk/>
          <pc:sldMk cId="2886992072" sldId="2145705974"/>
        </pc:sldMkLst>
      </pc:sldChg>
      <pc:sldChg chg="modSp del mod">
        <pc:chgData name="Verbrugge Aline" userId="38e90b0a-c2da-403c-be89-d467f5b9de66" providerId="ADAL" clId="{CD4D96FB-E4BF-4ABA-B197-DFADC28FE96A}" dt="2024-09-02T09:52:58.208" v="673" actId="47"/>
        <pc:sldMkLst>
          <pc:docMk/>
          <pc:sldMk cId="2441063153" sldId="2145705975"/>
        </pc:sldMkLst>
      </pc:sldChg>
      <pc:sldChg chg="addSp delSp modSp mod">
        <pc:chgData name="Verbrugge Aline" userId="38e90b0a-c2da-403c-be89-d467f5b9de66" providerId="ADAL" clId="{CD4D96FB-E4BF-4ABA-B197-DFADC28FE96A}" dt="2024-09-02T11:26:45.190" v="818" actId="255"/>
        <pc:sldMkLst>
          <pc:docMk/>
          <pc:sldMk cId="2304759376" sldId="2145705976"/>
        </pc:sldMkLst>
      </pc:sldChg>
      <pc:sldChg chg="addSp delSp modSp add mod">
        <pc:chgData name="Verbrugge Aline" userId="38e90b0a-c2da-403c-be89-d467f5b9de66" providerId="ADAL" clId="{CD4D96FB-E4BF-4ABA-B197-DFADC28FE96A}" dt="2024-09-02T09:46:51.961" v="594" actId="1036"/>
        <pc:sldMkLst>
          <pc:docMk/>
          <pc:sldMk cId="2534124233" sldId="2145705977"/>
        </pc:sldMkLst>
      </pc:sldChg>
      <pc:sldChg chg="delSp modSp add mod">
        <pc:chgData name="Verbrugge Aline" userId="38e90b0a-c2da-403c-be89-d467f5b9de66" providerId="ADAL" clId="{CD4D96FB-E4BF-4ABA-B197-DFADC28FE96A}" dt="2024-09-04T09:47:13.421" v="1513" actId="478"/>
        <pc:sldMkLst>
          <pc:docMk/>
          <pc:sldMk cId="3935644320" sldId="2145705978"/>
        </pc:sldMkLst>
      </pc:sldChg>
      <pc:sldChg chg="addSp modSp add del mod modCm">
        <pc:chgData name="Verbrugge Aline" userId="38e90b0a-c2da-403c-be89-d467f5b9de66" providerId="ADAL" clId="{CD4D96FB-E4BF-4ABA-B197-DFADC28FE96A}" dt="2024-09-04T09:26:20.434" v="1081" actId="47"/>
        <pc:sldMkLst>
          <pc:docMk/>
          <pc:sldMk cId="237254022" sldId="2145705979"/>
        </pc:sldMkLst>
        <pc:extLst>
          <p:ext xmlns:p="http://schemas.openxmlformats.org/presentationml/2006/main" uri="{D6D511B9-2390-475A-947B-AFAB55BFBCF1}">
            <pc226:cmChg xmlns:pc226="http://schemas.microsoft.com/office/powerpoint/2022/06/main/command" chg="mod">
              <pc226:chgData name="Verbrugge Aline" userId="38e90b0a-c2da-403c-be89-d467f5b9de66" providerId="ADAL" clId="{CD4D96FB-E4BF-4ABA-B197-DFADC28FE96A}" dt="2024-09-02T09:44:18.246" v="537"/>
              <pc2:cmMkLst xmlns:pc2="http://schemas.microsoft.com/office/powerpoint/2019/9/main/command">
                <pc:docMk/>
                <pc:sldMk cId="237254022" sldId="2145705979"/>
                <pc2:cmMk id="{FC854864-4958-4516-BF79-A6C8E22AD0DC}"/>
              </pc2:cmMkLst>
            </pc226:cmChg>
          </p:ext>
        </pc:extLst>
      </pc:sldChg>
      <pc:sldChg chg="addSp delSp modSp add mod ord">
        <pc:chgData name="Verbrugge Aline" userId="38e90b0a-c2da-403c-be89-d467f5b9de66" providerId="ADAL" clId="{CD4D96FB-E4BF-4ABA-B197-DFADC28FE96A}" dt="2024-09-04T09:30:37.009" v="1119" actId="20577"/>
        <pc:sldMkLst>
          <pc:docMk/>
          <pc:sldMk cId="3770368590" sldId="2145705980"/>
        </pc:sldMkLst>
      </pc:sldChg>
      <pc:sldChg chg="addSp delSp modSp add mod">
        <pc:chgData name="Verbrugge Aline" userId="38e90b0a-c2da-403c-be89-d467f5b9de66" providerId="ADAL" clId="{CD4D96FB-E4BF-4ABA-B197-DFADC28FE96A}" dt="2024-09-04T09:50:30.558" v="1547" actId="14100"/>
        <pc:sldMkLst>
          <pc:docMk/>
          <pc:sldMk cId="3581929428" sldId="2145705981"/>
        </pc:sldMkLst>
      </pc:sldChg>
      <pc:sldChg chg="addSp delSp modSp add mod modCm">
        <pc:chgData name="Verbrugge Aline" userId="38e90b0a-c2da-403c-be89-d467f5b9de66" providerId="ADAL" clId="{CD4D96FB-E4BF-4ABA-B197-DFADC28FE96A}" dt="2024-09-04T09:28:05.189" v="1115" actId="14100"/>
        <pc:sldMkLst>
          <pc:docMk/>
          <pc:sldMk cId="482891791" sldId="2145705982"/>
        </pc:sldMkLst>
        <pc:extLst>
          <p:ext xmlns:p="http://schemas.openxmlformats.org/presentationml/2006/main" uri="{D6D511B9-2390-475A-947B-AFAB55BFBCF1}">
            <pc226:cmChg xmlns:pc226="http://schemas.microsoft.com/office/powerpoint/2022/06/main/command" chg="mod">
              <pc226:chgData name="Verbrugge Aline" userId="38e90b0a-c2da-403c-be89-d467f5b9de66" providerId="ADAL" clId="{CD4D96FB-E4BF-4ABA-B197-DFADC28FE96A}" dt="2024-09-04T09:24:55.843" v="1055" actId="2056"/>
              <pc2:cmMkLst xmlns:pc2="http://schemas.microsoft.com/office/powerpoint/2019/9/main/command">
                <pc:docMk/>
                <pc:sldMk cId="482891791" sldId="2145705982"/>
                <pc2:cmMk id="{58212CAB-1B0C-46E5-9F19-5E02F60743F9}"/>
              </pc2:cmMkLst>
            </pc226:cmChg>
          </p:ext>
        </pc:extLst>
      </pc:sldChg>
      <pc:sldChg chg="delSp modSp add del mod">
        <pc:chgData name="Verbrugge Aline" userId="38e90b0a-c2da-403c-be89-d467f5b9de66" providerId="ADAL" clId="{CD4D96FB-E4BF-4ABA-B197-DFADC28FE96A}" dt="2024-09-04T09:25:35.335" v="1066" actId="47"/>
        <pc:sldMkLst>
          <pc:docMk/>
          <pc:sldMk cId="1748635895" sldId="2145705983"/>
        </pc:sldMkLst>
      </pc:sldChg>
      <pc:sldChg chg="add">
        <pc:chgData name="Verbrugge Aline" userId="38e90b0a-c2da-403c-be89-d467f5b9de66" providerId="ADAL" clId="{CD4D96FB-E4BF-4ABA-B197-DFADC28FE96A}" dt="2024-09-02T10:00:05.446" v="704" actId="2890"/>
        <pc:sldMkLst>
          <pc:docMk/>
          <pc:sldMk cId="189153756" sldId="2145705984"/>
        </pc:sldMkLst>
      </pc:sldChg>
      <pc:sldChg chg="addSp modSp new mod ord">
        <pc:chgData name="Verbrugge Aline" userId="38e90b0a-c2da-403c-be89-d467f5b9de66" providerId="ADAL" clId="{CD4D96FB-E4BF-4ABA-B197-DFADC28FE96A}" dt="2024-09-10T15:36:30.673" v="1551"/>
        <pc:sldMkLst>
          <pc:docMk/>
          <pc:sldMk cId="3588902915" sldId="2145705985"/>
        </pc:sldMkLst>
      </pc:sldChg>
      <pc:sldChg chg="add del">
        <pc:chgData name="Verbrugge Aline" userId="38e90b0a-c2da-403c-be89-d467f5b9de66" providerId="ADAL" clId="{CD4D96FB-E4BF-4ABA-B197-DFADC28FE96A}" dt="2024-09-02T11:27:00.983" v="820" actId="47"/>
        <pc:sldMkLst>
          <pc:docMk/>
          <pc:sldMk cId="46637035" sldId="2145705986"/>
        </pc:sldMkLst>
      </pc:sldChg>
      <pc:sldChg chg="addSp delSp modSp add mod ord">
        <pc:chgData name="Verbrugge Aline" userId="38e90b0a-c2da-403c-be89-d467f5b9de66" providerId="ADAL" clId="{CD4D96FB-E4BF-4ABA-B197-DFADC28FE96A}" dt="2024-09-04T09:45:22.438" v="1485" actId="20577"/>
        <pc:sldMkLst>
          <pc:docMk/>
          <pc:sldMk cId="46657257" sldId="2145705986"/>
        </pc:sldMkLst>
      </pc:sldChg>
      <pc:sldChg chg="addSp delSp modSp add del mod ord">
        <pc:chgData name="Verbrugge Aline" userId="38e90b0a-c2da-403c-be89-d467f5b9de66" providerId="ADAL" clId="{CD4D96FB-E4BF-4ABA-B197-DFADC28FE96A}" dt="2024-09-04T09:25:32.583" v="1065" actId="47"/>
        <pc:sldMkLst>
          <pc:docMk/>
          <pc:sldMk cId="1412611271" sldId="2145705987"/>
        </pc:sldMkLst>
      </pc:sldChg>
      <pc:sldChg chg="modSp add mod">
        <pc:chgData name="Verbrugge Aline" userId="38e90b0a-c2da-403c-be89-d467f5b9de66" providerId="ADAL" clId="{CD4D96FB-E4BF-4ABA-B197-DFADC28FE96A}" dt="2024-09-04T09:44:48.973" v="1482" actId="1076"/>
        <pc:sldMkLst>
          <pc:docMk/>
          <pc:sldMk cId="1601944785" sldId="2145705989"/>
        </pc:sldMkLst>
      </pc:sldChg>
      <pc:sldChg chg="addSp modSp add del mod ord">
        <pc:chgData name="Verbrugge Aline" userId="38e90b0a-c2da-403c-be89-d467f5b9de66" providerId="ADAL" clId="{CD4D96FB-E4BF-4ABA-B197-DFADC28FE96A}" dt="2024-09-04T09:27:22.528" v="1104" actId="14100"/>
        <pc:sldMkLst>
          <pc:docMk/>
          <pc:sldMk cId="2346373535" sldId="2145705990"/>
        </pc:sldMkLst>
      </pc:sldChg>
      <pc:sldChg chg="addSp delSp modSp add mod ord">
        <pc:chgData name="Verbrugge Aline" userId="38e90b0a-c2da-403c-be89-d467f5b9de66" providerId="ADAL" clId="{CD4D96FB-E4BF-4ABA-B197-DFADC28FE96A}" dt="2024-09-10T16:13:41.397" v="1553" actId="478"/>
        <pc:sldMkLst>
          <pc:docMk/>
          <pc:sldMk cId="1746244937" sldId="2145705991"/>
        </pc:sldMkLst>
      </pc:sldChg>
      <pc:sldChg chg="addSp delSp modSp add mod">
        <pc:chgData name="Verbrugge Aline" userId="38e90b0a-c2da-403c-be89-d467f5b9de66" providerId="ADAL" clId="{CD4D96FB-E4BF-4ABA-B197-DFADC28FE96A}" dt="2024-09-04T09:50:08.577" v="1545" actId="20577"/>
        <pc:sldMkLst>
          <pc:docMk/>
          <pc:sldMk cId="3359974289" sldId="2145705992"/>
        </pc:sldMkLst>
      </pc:sldChg>
      <pc:sldChg chg="add">
        <pc:chgData name="Verbrugge Aline" userId="38e90b0a-c2da-403c-be89-d467f5b9de66" providerId="ADAL" clId="{CD4D96FB-E4BF-4ABA-B197-DFADC28FE96A}" dt="2024-09-10T16:13:39.436" v="1552" actId="2890"/>
        <pc:sldMkLst>
          <pc:docMk/>
          <pc:sldMk cId="3573738726" sldId="2145705993"/>
        </pc:sldMkLst>
      </pc:sldChg>
      <pc:sldMasterChg chg="delSldLayout">
        <pc:chgData name="Verbrugge Aline" userId="38e90b0a-c2da-403c-be89-d467f5b9de66" providerId="ADAL" clId="{CD4D96FB-E4BF-4ABA-B197-DFADC28FE96A}" dt="2024-09-02T10:02:37.534" v="760" actId="47"/>
        <pc:sldMasterMkLst>
          <pc:docMk/>
          <pc:sldMasterMk cId="2358124496" sldId="2147483660"/>
        </pc:sldMasterMkLst>
        <pc:sldLayoutChg chg="del">
          <pc:chgData name="Verbrugge Aline" userId="38e90b0a-c2da-403c-be89-d467f5b9de66" providerId="ADAL" clId="{CD4D96FB-E4BF-4ABA-B197-DFADC28FE96A}" dt="2024-09-02T10:02:37.534" v="760" actId="47"/>
          <pc:sldLayoutMkLst>
            <pc:docMk/>
            <pc:sldMasterMk cId="2358124496" sldId="2147483660"/>
            <pc:sldLayoutMk cId="3579406939" sldId="2147483689"/>
          </pc:sldLayoutMkLst>
        </pc:sldLayoutChg>
      </pc:sldMasterChg>
    </pc:docChg>
  </pc:docChgLst>
  <pc:docChgLst>
    <pc:chgData name="Glickman Alain" userId="9c81acf1-e781-4948-9ad8-ac00d11c6028" providerId="ADAL" clId="{2B973624-6349-4D06-88BC-888994A76823}"/>
    <pc:docChg chg="custSel addSld delSld modSld">
      <pc:chgData name="Glickman Alain" userId="9c81acf1-e781-4948-9ad8-ac00d11c6028" providerId="ADAL" clId="{2B973624-6349-4D06-88BC-888994A76823}" dt="2024-02-27T08:58:25.403" v="523" actId="404"/>
      <pc:docMkLst>
        <pc:docMk/>
      </pc:docMkLst>
      <pc:sldChg chg="modSp mod">
        <pc:chgData name="Glickman Alain" userId="9c81acf1-e781-4948-9ad8-ac00d11c6028" providerId="ADAL" clId="{2B973624-6349-4D06-88BC-888994A76823}" dt="2024-02-27T08:57:45.432" v="509" actId="20577"/>
        <pc:sldMkLst>
          <pc:docMk/>
          <pc:sldMk cId="635683179" sldId="330"/>
        </pc:sldMkLst>
      </pc:sldChg>
      <pc:sldChg chg="modSp mod">
        <pc:chgData name="Glickman Alain" userId="9c81acf1-e781-4948-9ad8-ac00d11c6028" providerId="ADAL" clId="{2B973624-6349-4D06-88BC-888994A76823}" dt="2024-02-27T08:49:36.167" v="0" actId="14100"/>
        <pc:sldMkLst>
          <pc:docMk/>
          <pc:sldMk cId="2465018098" sldId="2145705888"/>
        </pc:sldMkLst>
      </pc:sldChg>
      <pc:sldChg chg="modSp mod">
        <pc:chgData name="Glickman Alain" userId="9c81acf1-e781-4948-9ad8-ac00d11c6028" providerId="ADAL" clId="{2B973624-6349-4D06-88BC-888994A76823}" dt="2024-02-27T08:58:25.403" v="523" actId="404"/>
        <pc:sldMkLst>
          <pc:docMk/>
          <pc:sldMk cId="871623660" sldId="2145705893"/>
        </pc:sldMkLst>
      </pc:sldChg>
      <pc:sldChg chg="addSp delSp modSp new del mod">
        <pc:chgData name="Glickman Alain" userId="9c81acf1-e781-4948-9ad8-ac00d11c6028" providerId="ADAL" clId="{2B973624-6349-4D06-88BC-888994A76823}" dt="2024-02-27T08:57:49.383" v="510" actId="47"/>
        <pc:sldMkLst>
          <pc:docMk/>
          <pc:sldMk cId="2348454475" sldId="2145705937"/>
        </pc:sldMkLst>
      </pc:sldChg>
    </pc:docChg>
  </pc:docChgLst>
  <pc:docChgLst>
    <pc:chgData name="Heyvaert Pieter" userId="S::pieter.heyvaert@vlaanderen.be::544213a0-205d-4588-981f-53bf17158247" providerId="AD" clId="Web-{3FED49F6-E399-C509-32C7-1585F9A098D9}"/>
    <pc:docChg chg="mod modSld">
      <pc:chgData name="Heyvaert Pieter" userId="S::pieter.heyvaert@vlaanderen.be::544213a0-205d-4588-981f-53bf17158247" providerId="AD" clId="Web-{3FED49F6-E399-C509-32C7-1585F9A098D9}" dt="2024-09-27T12:58:01.998" v="181" actId="20577"/>
      <pc:docMkLst>
        <pc:docMk/>
      </pc:docMkLst>
      <pc:sldChg chg="modSp">
        <pc:chgData name="Heyvaert Pieter" userId="S::pieter.heyvaert@vlaanderen.be::544213a0-205d-4588-981f-53bf17158247" providerId="AD" clId="Web-{3FED49F6-E399-C509-32C7-1585F9A098D9}" dt="2024-09-27T12:55:43.133" v="167" actId="20577"/>
        <pc:sldMkLst>
          <pc:docMk/>
          <pc:sldMk cId="2362353522" sldId="2145705998"/>
        </pc:sldMkLst>
      </pc:sldChg>
      <pc:sldChg chg="modSp">
        <pc:chgData name="Heyvaert Pieter" userId="S::pieter.heyvaert@vlaanderen.be::544213a0-205d-4588-981f-53bf17158247" providerId="AD" clId="Web-{3FED49F6-E399-C509-32C7-1585F9A098D9}" dt="2024-09-27T12:54:52.022" v="109" actId="20577"/>
        <pc:sldMkLst>
          <pc:docMk/>
          <pc:sldMk cId="1354444624" sldId="2145706009"/>
        </pc:sldMkLst>
      </pc:sldChg>
      <pc:sldChg chg="addSp modSp">
        <pc:chgData name="Heyvaert Pieter" userId="S::pieter.heyvaert@vlaanderen.be::544213a0-205d-4588-981f-53bf17158247" providerId="AD" clId="Web-{3FED49F6-E399-C509-32C7-1585F9A098D9}" dt="2024-09-27T12:57:58.139" v="180" actId="20577"/>
        <pc:sldMkLst>
          <pc:docMk/>
          <pc:sldMk cId="2711889056" sldId="2145706013"/>
        </pc:sldMkLst>
      </pc:sldChg>
      <pc:sldChg chg="addSp modSp">
        <pc:chgData name="Heyvaert Pieter" userId="S::pieter.heyvaert@vlaanderen.be::544213a0-205d-4588-981f-53bf17158247" providerId="AD" clId="Web-{3FED49F6-E399-C509-32C7-1585F9A098D9}" dt="2024-09-27T12:51:56.422" v="45" actId="1076"/>
        <pc:sldMkLst>
          <pc:docMk/>
          <pc:sldMk cId="2118068748" sldId="2145706015"/>
        </pc:sldMkLst>
      </pc:sldChg>
      <pc:sldChg chg="addSp modSp">
        <pc:chgData name="Heyvaert Pieter" userId="S::pieter.heyvaert@vlaanderen.be::544213a0-205d-4588-981f-53bf17158247" providerId="AD" clId="Web-{3FED49F6-E399-C509-32C7-1585F9A098D9}" dt="2024-09-27T12:52:21.688" v="47" actId="1076"/>
        <pc:sldMkLst>
          <pc:docMk/>
          <pc:sldMk cId="4281314598" sldId="2145706017"/>
        </pc:sldMkLst>
      </pc:sldChg>
      <pc:sldChg chg="addSp delSp modSp">
        <pc:chgData name="Heyvaert Pieter" userId="S::pieter.heyvaert@vlaanderen.be::544213a0-205d-4588-981f-53bf17158247" providerId="AD" clId="Web-{3FED49F6-E399-C509-32C7-1585F9A098D9}" dt="2024-09-27T12:57:39.232" v="179"/>
        <pc:sldMkLst>
          <pc:docMk/>
          <pc:sldMk cId="2938930185" sldId="2145706020"/>
        </pc:sldMkLst>
      </pc:sldChg>
      <pc:sldChg chg="addSp delSp modSp">
        <pc:chgData name="Heyvaert Pieter" userId="S::pieter.heyvaert@vlaanderen.be::544213a0-205d-4588-981f-53bf17158247" providerId="AD" clId="Web-{3FED49F6-E399-C509-32C7-1585F9A098D9}" dt="2024-09-27T12:57:12.965" v="175" actId="1076"/>
        <pc:sldMkLst>
          <pc:docMk/>
          <pc:sldMk cId="456815759" sldId="2145706022"/>
        </pc:sldMkLst>
      </pc:sldChg>
      <pc:sldChg chg="modSp">
        <pc:chgData name="Heyvaert Pieter" userId="S::pieter.heyvaert@vlaanderen.be::544213a0-205d-4588-981f-53bf17158247" providerId="AD" clId="Web-{3FED49F6-E399-C509-32C7-1585F9A098D9}" dt="2024-09-27T12:58:01.998" v="181" actId="20577"/>
        <pc:sldMkLst>
          <pc:docMk/>
          <pc:sldMk cId="2788433150" sldId="2145706026"/>
        </pc:sldMkLst>
      </pc:sldChg>
      <pc:sldChg chg="addSp delSp modSp">
        <pc:chgData name="Heyvaert Pieter" userId="S::pieter.heyvaert@vlaanderen.be::544213a0-205d-4588-981f-53bf17158247" providerId="AD" clId="Web-{3FED49F6-E399-C509-32C7-1585F9A098D9}" dt="2024-09-27T12:51:05.482" v="37" actId="1076"/>
        <pc:sldMkLst>
          <pc:docMk/>
          <pc:sldMk cId="2596753443" sldId="2145706028"/>
        </pc:sldMkLst>
      </pc:sldChg>
    </pc:docChg>
  </pc:docChgLst>
  <pc:docChgLst>
    <pc:chgData name="Verbrugge Aline" userId="S::aline.verbrugge@vlaanderen.be::38e90b0a-c2da-403c-be89-d467f5b9de66" providerId="AD" clId="Web-{5D4C8445-3376-981E-7B82-7D8BB8F6A3F3}"/>
    <pc:docChg chg="modSld">
      <pc:chgData name="Verbrugge Aline" userId="S::aline.verbrugge@vlaanderen.be::38e90b0a-c2da-403c-be89-d467f5b9de66" providerId="AD" clId="Web-{5D4C8445-3376-981E-7B82-7D8BB8F6A3F3}" dt="2024-11-13T08:07:29.807" v="1"/>
      <pc:docMkLst>
        <pc:docMk/>
      </pc:docMkLst>
      <pc:sldChg chg="mod modShow">
        <pc:chgData name="Verbrugge Aline" userId="S::aline.verbrugge@vlaanderen.be::38e90b0a-c2da-403c-be89-d467f5b9de66" providerId="AD" clId="Web-{5D4C8445-3376-981E-7B82-7D8BB8F6A3F3}" dt="2024-11-13T08:07:29.807" v="1"/>
        <pc:sldMkLst>
          <pc:docMk/>
          <pc:sldMk cId="255337116" sldId="2145706154"/>
        </pc:sldMkLst>
      </pc:sldChg>
    </pc:docChg>
  </pc:docChgLst>
  <pc:docChgLst>
    <pc:chgData name="Renders Laurien" userId="b1fe827e-203c-4d6c-84c0-320bb16542ac" providerId="ADAL" clId="{7CB2AEDF-9ACB-458E-9D0E-5EEAE900E24E}"/>
    <pc:docChg chg="undo custSel addSld delSld modSld sldOrd">
      <pc:chgData name="Renders Laurien" userId="b1fe827e-203c-4d6c-84c0-320bb16542ac" providerId="ADAL" clId="{7CB2AEDF-9ACB-458E-9D0E-5EEAE900E24E}" dt="2024-02-26T11:32:55.917" v="377" actId="729"/>
      <pc:docMkLst>
        <pc:docMk/>
      </pc:docMkLst>
      <pc:sldChg chg="ord">
        <pc:chgData name="Renders Laurien" userId="b1fe827e-203c-4d6c-84c0-320bb16542ac" providerId="ADAL" clId="{7CB2AEDF-9ACB-458E-9D0E-5EEAE900E24E}" dt="2024-02-20T15:13:24.357" v="0" actId="20578"/>
        <pc:sldMkLst>
          <pc:docMk/>
          <pc:sldMk cId="0" sldId="262"/>
        </pc:sldMkLst>
      </pc:sldChg>
      <pc:sldChg chg="add del">
        <pc:chgData name="Renders Laurien" userId="b1fe827e-203c-4d6c-84c0-320bb16542ac" providerId="ADAL" clId="{7CB2AEDF-9ACB-458E-9D0E-5EEAE900E24E}" dt="2024-02-20T15:13:29.918" v="3"/>
        <pc:sldMkLst>
          <pc:docMk/>
          <pc:sldMk cId="573773102" sldId="266"/>
        </pc:sldMkLst>
      </pc:sldChg>
      <pc:sldChg chg="add del">
        <pc:chgData name="Renders Laurien" userId="b1fe827e-203c-4d6c-84c0-320bb16542ac" providerId="ADAL" clId="{7CB2AEDF-9ACB-458E-9D0E-5EEAE900E24E}" dt="2024-02-20T15:13:29.918" v="3"/>
        <pc:sldMkLst>
          <pc:docMk/>
          <pc:sldMk cId="3560970135" sldId="285"/>
        </pc:sldMkLst>
      </pc:sldChg>
      <pc:sldChg chg="addSp delSp mod">
        <pc:chgData name="Renders Laurien" userId="b1fe827e-203c-4d6c-84c0-320bb16542ac" providerId="ADAL" clId="{7CB2AEDF-9ACB-458E-9D0E-5EEAE900E24E}" dt="2024-02-26T11:32:28.884" v="373" actId="22"/>
        <pc:sldMkLst>
          <pc:docMk/>
          <pc:sldMk cId="3673958356" sldId="288"/>
        </pc:sldMkLst>
      </pc:sldChg>
      <pc:sldChg chg="add del">
        <pc:chgData name="Renders Laurien" userId="b1fe827e-203c-4d6c-84c0-320bb16542ac" providerId="ADAL" clId="{7CB2AEDF-9ACB-458E-9D0E-5EEAE900E24E}" dt="2024-02-20T15:13:29.918" v="3"/>
        <pc:sldMkLst>
          <pc:docMk/>
          <pc:sldMk cId="1054711373" sldId="292"/>
        </pc:sldMkLst>
      </pc:sldChg>
      <pc:sldChg chg="modSp mod delCm modCm">
        <pc:chgData name="Renders Laurien" userId="b1fe827e-203c-4d6c-84c0-320bb16542ac" providerId="ADAL" clId="{7CB2AEDF-9ACB-458E-9D0E-5EEAE900E24E}" dt="2024-02-26T09:55:49.784" v="104" actId="13926"/>
        <pc:sldMkLst>
          <pc:docMk/>
          <pc:sldMk cId="0" sldId="302"/>
        </pc:sldMkLst>
      </pc:sldChg>
      <pc:sldChg chg="del">
        <pc:chgData name="Renders Laurien" userId="b1fe827e-203c-4d6c-84c0-320bb16542ac" providerId="ADAL" clId="{7CB2AEDF-9ACB-458E-9D0E-5EEAE900E24E}" dt="2024-02-23T11:40:33.354" v="6" actId="47"/>
        <pc:sldMkLst>
          <pc:docMk/>
          <pc:sldMk cId="0" sldId="304"/>
        </pc:sldMkLst>
      </pc:sldChg>
      <pc:sldChg chg="del">
        <pc:chgData name="Renders Laurien" userId="b1fe827e-203c-4d6c-84c0-320bb16542ac" providerId="ADAL" clId="{7CB2AEDF-9ACB-458E-9D0E-5EEAE900E24E}" dt="2024-02-23T11:40:05.804" v="5" actId="47"/>
        <pc:sldMkLst>
          <pc:docMk/>
          <pc:sldMk cId="1543022515" sldId="321"/>
        </pc:sldMkLst>
      </pc:sldChg>
      <pc:sldChg chg="del">
        <pc:chgData name="Renders Laurien" userId="b1fe827e-203c-4d6c-84c0-320bb16542ac" providerId="ADAL" clId="{7CB2AEDF-9ACB-458E-9D0E-5EEAE900E24E}" dt="2024-02-23T11:40:01.950" v="4" actId="47"/>
        <pc:sldMkLst>
          <pc:docMk/>
          <pc:sldMk cId="3550521668" sldId="326"/>
        </pc:sldMkLst>
      </pc:sldChg>
      <pc:sldChg chg="del">
        <pc:chgData name="Renders Laurien" userId="b1fe827e-203c-4d6c-84c0-320bb16542ac" providerId="ADAL" clId="{7CB2AEDF-9ACB-458E-9D0E-5EEAE900E24E}" dt="2024-02-23T11:40:01.950" v="4" actId="47"/>
        <pc:sldMkLst>
          <pc:docMk/>
          <pc:sldMk cId="1505611334" sldId="328"/>
        </pc:sldMkLst>
      </pc:sldChg>
      <pc:sldChg chg="modSp mod">
        <pc:chgData name="Renders Laurien" userId="b1fe827e-203c-4d6c-84c0-320bb16542ac" providerId="ADAL" clId="{7CB2AEDF-9ACB-458E-9D0E-5EEAE900E24E}" dt="2024-02-26T09:56:18.772" v="157" actId="20577"/>
        <pc:sldMkLst>
          <pc:docMk/>
          <pc:sldMk cId="722892673" sldId="329"/>
        </pc:sldMkLst>
      </pc:sldChg>
      <pc:sldChg chg="addSp delSp modSp mod">
        <pc:chgData name="Renders Laurien" userId="b1fe827e-203c-4d6c-84c0-320bb16542ac" providerId="ADAL" clId="{7CB2AEDF-9ACB-458E-9D0E-5EEAE900E24E}" dt="2024-02-26T10:30:09.057" v="223" actId="1076"/>
        <pc:sldMkLst>
          <pc:docMk/>
          <pc:sldMk cId="635683179" sldId="330"/>
        </pc:sldMkLst>
      </pc:sldChg>
      <pc:sldChg chg="add mod modShow">
        <pc:chgData name="Renders Laurien" userId="b1fe827e-203c-4d6c-84c0-320bb16542ac" providerId="ADAL" clId="{7CB2AEDF-9ACB-458E-9D0E-5EEAE900E24E}" dt="2024-02-26T11:32:55.917" v="377" actId="729"/>
        <pc:sldMkLst>
          <pc:docMk/>
          <pc:sldMk cId="607243180" sldId="2090649745"/>
        </pc:sldMkLst>
      </pc:sldChg>
      <pc:sldChg chg="add del">
        <pc:chgData name="Renders Laurien" userId="b1fe827e-203c-4d6c-84c0-320bb16542ac" providerId="ADAL" clId="{7CB2AEDF-9ACB-458E-9D0E-5EEAE900E24E}" dt="2024-02-26T11:32:37.958" v="375" actId="2696"/>
        <pc:sldMkLst>
          <pc:docMk/>
          <pc:sldMk cId="3940252757" sldId="2090649745"/>
        </pc:sldMkLst>
      </pc:sldChg>
      <pc:sldChg chg="add mod modShow">
        <pc:chgData name="Renders Laurien" userId="b1fe827e-203c-4d6c-84c0-320bb16542ac" providerId="ADAL" clId="{7CB2AEDF-9ACB-458E-9D0E-5EEAE900E24E}" dt="2024-02-26T11:32:55.917" v="377" actId="729"/>
        <pc:sldMkLst>
          <pc:docMk/>
          <pc:sldMk cId="517991322" sldId="2090649746"/>
        </pc:sldMkLst>
      </pc:sldChg>
      <pc:sldChg chg="add del">
        <pc:chgData name="Renders Laurien" userId="b1fe827e-203c-4d6c-84c0-320bb16542ac" providerId="ADAL" clId="{7CB2AEDF-9ACB-458E-9D0E-5EEAE900E24E}" dt="2024-02-26T11:32:37.958" v="375" actId="2696"/>
        <pc:sldMkLst>
          <pc:docMk/>
          <pc:sldMk cId="694760368" sldId="2090649746"/>
        </pc:sldMkLst>
      </pc:sldChg>
      <pc:sldChg chg="add del">
        <pc:chgData name="Renders Laurien" userId="b1fe827e-203c-4d6c-84c0-320bb16542ac" providerId="ADAL" clId="{7CB2AEDF-9ACB-458E-9D0E-5EEAE900E24E}" dt="2024-02-26T11:32:37.958" v="375" actId="2696"/>
        <pc:sldMkLst>
          <pc:docMk/>
          <pc:sldMk cId="127520720" sldId="2090649747"/>
        </pc:sldMkLst>
      </pc:sldChg>
      <pc:sldChg chg="add mod modShow">
        <pc:chgData name="Renders Laurien" userId="b1fe827e-203c-4d6c-84c0-320bb16542ac" providerId="ADAL" clId="{7CB2AEDF-9ACB-458E-9D0E-5EEAE900E24E}" dt="2024-02-26T11:32:55.917" v="377" actId="729"/>
        <pc:sldMkLst>
          <pc:docMk/>
          <pc:sldMk cId="678276153" sldId="2090649747"/>
        </pc:sldMkLst>
      </pc:sldChg>
      <pc:sldChg chg="add del">
        <pc:chgData name="Renders Laurien" userId="b1fe827e-203c-4d6c-84c0-320bb16542ac" providerId="ADAL" clId="{7CB2AEDF-9ACB-458E-9D0E-5EEAE900E24E}" dt="2024-02-26T11:32:37.958" v="375" actId="2696"/>
        <pc:sldMkLst>
          <pc:docMk/>
          <pc:sldMk cId="1794236249" sldId="2090649748"/>
        </pc:sldMkLst>
      </pc:sldChg>
      <pc:sldChg chg="add mod modShow">
        <pc:chgData name="Renders Laurien" userId="b1fe827e-203c-4d6c-84c0-320bb16542ac" providerId="ADAL" clId="{7CB2AEDF-9ACB-458E-9D0E-5EEAE900E24E}" dt="2024-02-26T11:32:55.917" v="377" actId="729"/>
        <pc:sldMkLst>
          <pc:docMk/>
          <pc:sldMk cId="1859297329" sldId="2090649748"/>
        </pc:sldMkLst>
      </pc:sldChg>
      <pc:sldChg chg="add del">
        <pc:chgData name="Renders Laurien" userId="b1fe827e-203c-4d6c-84c0-320bb16542ac" providerId="ADAL" clId="{7CB2AEDF-9ACB-458E-9D0E-5EEAE900E24E}" dt="2024-02-26T11:32:37.958" v="375" actId="2696"/>
        <pc:sldMkLst>
          <pc:docMk/>
          <pc:sldMk cId="2958733765" sldId="2090649750"/>
        </pc:sldMkLst>
      </pc:sldChg>
      <pc:sldChg chg="add mod modShow">
        <pc:chgData name="Renders Laurien" userId="b1fe827e-203c-4d6c-84c0-320bb16542ac" providerId="ADAL" clId="{7CB2AEDF-9ACB-458E-9D0E-5EEAE900E24E}" dt="2024-02-26T11:32:55.917" v="377" actId="729"/>
        <pc:sldMkLst>
          <pc:docMk/>
          <pc:sldMk cId="3751390055" sldId="2090649750"/>
        </pc:sldMkLst>
      </pc:sldChg>
      <pc:sldChg chg="del">
        <pc:chgData name="Renders Laurien" userId="b1fe827e-203c-4d6c-84c0-320bb16542ac" providerId="ADAL" clId="{7CB2AEDF-9ACB-458E-9D0E-5EEAE900E24E}" dt="2024-02-23T11:40:01.950" v="4" actId="47"/>
        <pc:sldMkLst>
          <pc:docMk/>
          <pc:sldMk cId="3283899525" sldId="2145705891"/>
        </pc:sldMkLst>
      </pc:sldChg>
      <pc:sldChg chg="addSp delSp modSp mod delCm">
        <pc:chgData name="Renders Laurien" userId="b1fe827e-203c-4d6c-84c0-320bb16542ac" providerId="ADAL" clId="{7CB2AEDF-9ACB-458E-9D0E-5EEAE900E24E}" dt="2024-02-26T10:31:10.125" v="231" actId="1076"/>
        <pc:sldMkLst>
          <pc:docMk/>
          <pc:sldMk cId="871623660" sldId="2145705893"/>
        </pc:sldMkLst>
      </pc:sldChg>
      <pc:sldChg chg="addSp delSp modSp mod">
        <pc:chgData name="Renders Laurien" userId="b1fe827e-203c-4d6c-84c0-320bb16542ac" providerId="ADAL" clId="{7CB2AEDF-9ACB-458E-9D0E-5EEAE900E24E}" dt="2024-02-26T10:31:01.835" v="229" actId="1076"/>
        <pc:sldMkLst>
          <pc:docMk/>
          <pc:sldMk cId="2077231488" sldId="2145705894"/>
        </pc:sldMkLst>
      </pc:sldChg>
      <pc:sldChg chg="addSp delSp modSp mod">
        <pc:chgData name="Renders Laurien" userId="b1fe827e-203c-4d6c-84c0-320bb16542ac" providerId="ADAL" clId="{7CB2AEDF-9ACB-458E-9D0E-5EEAE900E24E}" dt="2024-02-26T10:31:57.122" v="239" actId="1076"/>
        <pc:sldMkLst>
          <pc:docMk/>
          <pc:sldMk cId="477996574" sldId="2145705895"/>
        </pc:sldMkLst>
      </pc:sldChg>
      <pc:sldChg chg="addSp delSp modSp mod">
        <pc:chgData name="Renders Laurien" userId="b1fe827e-203c-4d6c-84c0-320bb16542ac" providerId="ADAL" clId="{7CB2AEDF-9ACB-458E-9D0E-5EEAE900E24E}" dt="2024-02-26T10:32:29.437" v="247" actId="1076"/>
        <pc:sldMkLst>
          <pc:docMk/>
          <pc:sldMk cId="2093158542" sldId="2145705896"/>
        </pc:sldMkLst>
      </pc:sldChg>
      <pc:sldChg chg="addSp delSp modSp mod">
        <pc:chgData name="Renders Laurien" userId="b1fe827e-203c-4d6c-84c0-320bb16542ac" providerId="ADAL" clId="{7CB2AEDF-9ACB-458E-9D0E-5EEAE900E24E}" dt="2024-02-26T10:32:55.491" v="253" actId="1076"/>
        <pc:sldMkLst>
          <pc:docMk/>
          <pc:sldMk cId="2051225234" sldId="2145705897"/>
        </pc:sldMkLst>
      </pc:sldChg>
      <pc:sldChg chg="addSp delSp modSp mod">
        <pc:chgData name="Renders Laurien" userId="b1fe827e-203c-4d6c-84c0-320bb16542ac" providerId="ADAL" clId="{7CB2AEDF-9ACB-458E-9D0E-5EEAE900E24E}" dt="2024-02-26T10:33:18.037" v="258" actId="1076"/>
        <pc:sldMkLst>
          <pc:docMk/>
          <pc:sldMk cId="1331083345" sldId="2145705898"/>
        </pc:sldMkLst>
      </pc:sldChg>
      <pc:sldChg chg="addSp delSp modSp mod">
        <pc:chgData name="Renders Laurien" userId="b1fe827e-203c-4d6c-84c0-320bb16542ac" providerId="ADAL" clId="{7CB2AEDF-9ACB-458E-9D0E-5EEAE900E24E}" dt="2024-02-26T10:33:43.336" v="264" actId="1076"/>
        <pc:sldMkLst>
          <pc:docMk/>
          <pc:sldMk cId="3340996968" sldId="2145705899"/>
        </pc:sldMkLst>
      </pc:sldChg>
      <pc:sldChg chg="addSp delSp modSp mod">
        <pc:chgData name="Renders Laurien" userId="b1fe827e-203c-4d6c-84c0-320bb16542ac" providerId="ADAL" clId="{7CB2AEDF-9ACB-458E-9D0E-5EEAE900E24E}" dt="2024-02-26T10:34:03.312" v="268" actId="1076"/>
        <pc:sldMkLst>
          <pc:docMk/>
          <pc:sldMk cId="3213814476" sldId="2145705900"/>
        </pc:sldMkLst>
      </pc:sldChg>
      <pc:sldChg chg="addSp delSp modSp mod">
        <pc:chgData name="Renders Laurien" userId="b1fe827e-203c-4d6c-84c0-320bb16542ac" providerId="ADAL" clId="{7CB2AEDF-9ACB-458E-9D0E-5EEAE900E24E}" dt="2024-02-26T10:34:26.274" v="273" actId="1076"/>
        <pc:sldMkLst>
          <pc:docMk/>
          <pc:sldMk cId="2876513752" sldId="2145705901"/>
        </pc:sldMkLst>
      </pc:sldChg>
      <pc:sldChg chg="addSp delSp modSp mod">
        <pc:chgData name="Renders Laurien" userId="b1fe827e-203c-4d6c-84c0-320bb16542ac" providerId="ADAL" clId="{7CB2AEDF-9ACB-458E-9D0E-5EEAE900E24E}" dt="2024-02-26T10:35:03.575" v="281" actId="1076"/>
        <pc:sldMkLst>
          <pc:docMk/>
          <pc:sldMk cId="59381796" sldId="2145705902"/>
        </pc:sldMkLst>
      </pc:sldChg>
      <pc:sldChg chg="addSp delSp modSp mod">
        <pc:chgData name="Renders Laurien" userId="b1fe827e-203c-4d6c-84c0-320bb16542ac" providerId="ADAL" clId="{7CB2AEDF-9ACB-458E-9D0E-5EEAE900E24E}" dt="2024-02-26T10:35:51.881" v="299" actId="20577"/>
        <pc:sldMkLst>
          <pc:docMk/>
          <pc:sldMk cId="2580360771" sldId="2145705903"/>
        </pc:sldMkLst>
      </pc:sldChg>
      <pc:sldChg chg="del">
        <pc:chgData name="Renders Laurien" userId="b1fe827e-203c-4d6c-84c0-320bb16542ac" providerId="ADAL" clId="{7CB2AEDF-9ACB-458E-9D0E-5EEAE900E24E}" dt="2024-02-23T11:40:01.950" v="4" actId="47"/>
        <pc:sldMkLst>
          <pc:docMk/>
          <pc:sldMk cId="552471965" sldId="2145705904"/>
        </pc:sldMkLst>
      </pc:sldChg>
      <pc:sldChg chg="add del">
        <pc:chgData name="Renders Laurien" userId="b1fe827e-203c-4d6c-84c0-320bb16542ac" providerId="ADAL" clId="{7CB2AEDF-9ACB-458E-9D0E-5EEAE900E24E}" dt="2024-02-20T15:13:29.918" v="3"/>
        <pc:sldMkLst>
          <pc:docMk/>
          <pc:sldMk cId="2173225002" sldId="2145705906"/>
        </pc:sldMkLst>
      </pc:sldChg>
      <pc:sldChg chg="add del">
        <pc:chgData name="Renders Laurien" userId="b1fe827e-203c-4d6c-84c0-320bb16542ac" providerId="ADAL" clId="{7CB2AEDF-9ACB-458E-9D0E-5EEAE900E24E}" dt="2024-02-20T15:13:29.918" v="3"/>
        <pc:sldMkLst>
          <pc:docMk/>
          <pc:sldMk cId="2155400288" sldId="2145705907"/>
        </pc:sldMkLst>
      </pc:sldChg>
      <pc:sldChg chg="add del">
        <pc:chgData name="Renders Laurien" userId="b1fe827e-203c-4d6c-84c0-320bb16542ac" providerId="ADAL" clId="{7CB2AEDF-9ACB-458E-9D0E-5EEAE900E24E}" dt="2024-02-20T15:13:29.918" v="3"/>
        <pc:sldMkLst>
          <pc:docMk/>
          <pc:sldMk cId="2820493980" sldId="2145705908"/>
        </pc:sldMkLst>
      </pc:sldChg>
      <pc:sldChg chg="addSp delSp modSp new mod">
        <pc:chgData name="Renders Laurien" userId="b1fe827e-203c-4d6c-84c0-320bb16542ac" providerId="ADAL" clId="{7CB2AEDF-9ACB-458E-9D0E-5EEAE900E24E}" dt="2024-02-26T10:40:06.832" v="370" actId="404"/>
        <pc:sldMkLst>
          <pc:docMk/>
          <pc:sldMk cId="3348689477" sldId="2145705936"/>
        </pc:sldMkLst>
      </pc:sldChg>
      <pc:sldChg chg="new del">
        <pc:chgData name="Renders Laurien" userId="b1fe827e-203c-4d6c-84c0-320bb16542ac" providerId="ADAL" clId="{7CB2AEDF-9ACB-458E-9D0E-5EEAE900E24E}" dt="2024-02-26T10:35:58.574" v="302" actId="47"/>
        <pc:sldMkLst>
          <pc:docMk/>
          <pc:sldMk cId="3043194140" sldId="2145705937"/>
        </pc:sldMkLst>
      </pc:sldChg>
    </pc:docChg>
  </pc:docChgLst>
  <pc:docChgLst>
    <pc:chgData name="Verbrugge Aline" userId="S::aline.verbrugge@vlaanderen.be::38e90b0a-c2da-403c-be89-d467f5b9de66" providerId="AD" clId="Web-{0B452ACA-1B1F-8911-8500-8DBCD0CCF881}"/>
    <pc:docChg chg="mod addSld delSld modSld sldOrd">
      <pc:chgData name="Verbrugge Aline" userId="S::aline.verbrugge@vlaanderen.be::38e90b0a-c2da-403c-be89-d467f5b9de66" providerId="AD" clId="Web-{0B452ACA-1B1F-8911-8500-8DBCD0CCF881}" dt="2024-07-22T11:58:13.314" v="787"/>
      <pc:docMkLst>
        <pc:docMk/>
      </pc:docMkLst>
      <pc:sldChg chg="modSp">
        <pc:chgData name="Verbrugge Aline" userId="S::aline.verbrugge@vlaanderen.be::38e90b0a-c2da-403c-be89-d467f5b9de66" providerId="AD" clId="Web-{0B452ACA-1B1F-8911-8500-8DBCD0CCF881}" dt="2024-07-22T08:45:22.820" v="31" actId="20577"/>
        <pc:sldMkLst>
          <pc:docMk/>
          <pc:sldMk cId="0" sldId="257"/>
        </pc:sldMkLst>
      </pc:sldChg>
      <pc:sldChg chg="del">
        <pc:chgData name="Verbrugge Aline" userId="S::aline.verbrugge@vlaanderen.be::38e90b0a-c2da-403c-be89-d467f5b9de66" providerId="AD" clId="Web-{0B452ACA-1B1F-8911-8500-8DBCD0CCF881}" dt="2024-07-22T08:45:41.617" v="33"/>
        <pc:sldMkLst>
          <pc:docMk/>
          <pc:sldMk cId="0" sldId="258"/>
        </pc:sldMkLst>
      </pc:sldChg>
      <pc:sldChg chg="del">
        <pc:chgData name="Verbrugge Aline" userId="S::aline.verbrugge@vlaanderen.be::38e90b0a-c2da-403c-be89-d467f5b9de66" providerId="AD" clId="Web-{0B452ACA-1B1F-8911-8500-8DBCD0CCF881}" dt="2024-07-22T08:47:08.573" v="63"/>
        <pc:sldMkLst>
          <pc:docMk/>
          <pc:sldMk cId="0" sldId="281"/>
        </pc:sldMkLst>
      </pc:sldChg>
      <pc:sldChg chg="del">
        <pc:chgData name="Verbrugge Aline" userId="S::aline.verbrugge@vlaanderen.be::38e90b0a-c2da-403c-be89-d467f5b9de66" providerId="AD" clId="Web-{0B452ACA-1B1F-8911-8500-8DBCD0CCF881}" dt="2024-07-22T08:49:22.640" v="127"/>
        <pc:sldMkLst>
          <pc:docMk/>
          <pc:sldMk cId="3673958356" sldId="288"/>
        </pc:sldMkLst>
      </pc:sldChg>
      <pc:sldChg chg="del">
        <pc:chgData name="Verbrugge Aline" userId="S::aline.verbrugge@vlaanderen.be::38e90b0a-c2da-403c-be89-d467f5b9de66" providerId="AD" clId="Web-{0B452ACA-1B1F-8911-8500-8DBCD0CCF881}" dt="2024-07-22T08:49:09.140" v="120"/>
        <pc:sldMkLst>
          <pc:docMk/>
          <pc:sldMk cId="0" sldId="293"/>
        </pc:sldMkLst>
      </pc:sldChg>
      <pc:sldChg chg="ord">
        <pc:chgData name="Verbrugge Aline" userId="S::aline.verbrugge@vlaanderen.be::38e90b0a-c2da-403c-be89-d467f5b9de66" providerId="AD" clId="Web-{0B452ACA-1B1F-8911-8500-8DBCD0CCF881}" dt="2024-07-22T09:33:06.195" v="576"/>
        <pc:sldMkLst>
          <pc:docMk/>
          <pc:sldMk cId="0" sldId="295"/>
        </pc:sldMkLst>
      </pc:sldChg>
      <pc:sldChg chg="mod ord modShow">
        <pc:chgData name="Verbrugge Aline" userId="S::aline.verbrugge@vlaanderen.be::38e90b0a-c2da-403c-be89-d467f5b9de66" providerId="AD" clId="Web-{0B452ACA-1B1F-8911-8500-8DBCD0CCF881}" dt="2024-07-22T09:33:06.195" v="575"/>
        <pc:sldMkLst>
          <pc:docMk/>
          <pc:sldMk cId="0" sldId="296"/>
        </pc:sldMkLst>
      </pc:sldChg>
      <pc:sldChg chg="del">
        <pc:chgData name="Verbrugge Aline" userId="S::aline.verbrugge@vlaanderen.be::38e90b0a-c2da-403c-be89-d467f5b9de66" providerId="AD" clId="Web-{0B452ACA-1B1F-8911-8500-8DBCD0CCF881}" dt="2024-07-22T08:47:02.464" v="60"/>
        <pc:sldMkLst>
          <pc:docMk/>
          <pc:sldMk cId="2080473108" sldId="299"/>
        </pc:sldMkLst>
      </pc:sldChg>
      <pc:sldChg chg="addSp delSp modSp">
        <pc:chgData name="Verbrugge Aline" userId="S::aline.verbrugge@vlaanderen.be::38e90b0a-c2da-403c-be89-d467f5b9de66" providerId="AD" clId="Web-{0B452ACA-1B1F-8911-8500-8DBCD0CCF881}" dt="2024-07-22T08:47:54.044" v="77" actId="20577"/>
        <pc:sldMkLst>
          <pc:docMk/>
          <pc:sldMk cId="0" sldId="301"/>
        </pc:sldMkLst>
      </pc:sldChg>
      <pc:sldChg chg="modSp">
        <pc:chgData name="Verbrugge Aline" userId="S::aline.verbrugge@vlaanderen.be::38e90b0a-c2da-403c-be89-d467f5b9de66" providerId="AD" clId="Web-{0B452ACA-1B1F-8911-8500-8DBCD0CCF881}" dt="2024-07-22T08:48:26.623" v="98" actId="20577"/>
        <pc:sldMkLst>
          <pc:docMk/>
          <pc:sldMk cId="0" sldId="302"/>
        </pc:sldMkLst>
      </pc:sldChg>
      <pc:sldChg chg="mod ord modShow">
        <pc:chgData name="Verbrugge Aline" userId="S::aline.verbrugge@vlaanderen.be::38e90b0a-c2da-403c-be89-d467f5b9de66" providerId="AD" clId="Web-{0B452ACA-1B1F-8911-8500-8DBCD0CCF881}" dt="2024-07-22T09:33:06.195" v="593"/>
        <pc:sldMkLst>
          <pc:docMk/>
          <pc:sldMk cId="0" sldId="303"/>
        </pc:sldMkLst>
      </pc:sldChg>
      <pc:sldChg chg="modSp">
        <pc:chgData name="Verbrugge Aline" userId="S::aline.verbrugge@vlaanderen.be::38e90b0a-c2da-403c-be89-d467f5b9de66" providerId="AD" clId="Web-{0B452ACA-1B1F-8911-8500-8DBCD0CCF881}" dt="2024-07-22T08:51:03.003" v="155" actId="20577"/>
        <pc:sldMkLst>
          <pc:docMk/>
          <pc:sldMk cId="0" sldId="306"/>
        </pc:sldMkLst>
      </pc:sldChg>
      <pc:sldChg chg="modSp ord">
        <pc:chgData name="Verbrugge Aline" userId="S::aline.verbrugge@vlaanderen.be::38e90b0a-c2da-403c-be89-d467f5b9de66" providerId="AD" clId="Web-{0B452ACA-1B1F-8911-8500-8DBCD0CCF881}" dt="2024-07-22T09:35:14.610" v="597"/>
        <pc:sldMkLst>
          <pc:docMk/>
          <pc:sldMk cId="0" sldId="314"/>
        </pc:sldMkLst>
      </pc:sldChg>
      <pc:sldChg chg="modSp">
        <pc:chgData name="Verbrugge Aline" userId="S::aline.verbrugge@vlaanderen.be::38e90b0a-c2da-403c-be89-d467f5b9de66" providerId="AD" clId="Web-{0B452ACA-1B1F-8911-8500-8DBCD0CCF881}" dt="2024-07-22T08:52:40.928" v="212" actId="20577"/>
        <pc:sldMkLst>
          <pc:docMk/>
          <pc:sldMk cId="0" sldId="315"/>
        </pc:sldMkLst>
      </pc:sldChg>
      <pc:sldChg chg="modSp addCm modCm">
        <pc:chgData name="Verbrugge Aline" userId="S::aline.verbrugge@vlaanderen.be::38e90b0a-c2da-403c-be89-d467f5b9de66" providerId="AD" clId="Web-{0B452ACA-1B1F-8911-8500-8DBCD0CCF881}" dt="2024-07-22T08:51:55.098" v="188" actId="20577"/>
        <pc:sldMkLst>
          <pc:docMk/>
          <pc:sldMk cId="0" sldId="317"/>
        </pc:sldMkLst>
        <pc:extLst>
          <p:ext xmlns:p="http://schemas.openxmlformats.org/presentationml/2006/main" uri="{D6D511B9-2390-475A-947B-AFAB55BFBCF1}">
            <pc226:cmChg xmlns:pc226="http://schemas.microsoft.com/office/powerpoint/2022/06/main/command" chg="add mod">
              <pc226:chgData name="Verbrugge Aline" userId="S::aline.verbrugge@vlaanderen.be::38e90b0a-c2da-403c-be89-d467f5b9de66" providerId="AD" clId="Web-{0B452ACA-1B1F-8911-8500-8DBCD0CCF881}" dt="2024-07-22T08:51:55.098" v="188" actId="20577"/>
              <pc2:cmMkLst xmlns:pc2="http://schemas.microsoft.com/office/powerpoint/2019/9/main/command">
                <pc:docMk/>
                <pc:sldMk cId="0" sldId="317"/>
                <pc2:cmMk id="{545C7DE6-CDB7-4966-BAD2-E0F2FEAD3F62}"/>
              </pc2:cmMkLst>
            </pc226:cmChg>
          </p:ext>
        </pc:extLst>
      </pc:sldChg>
      <pc:sldChg chg="del">
        <pc:chgData name="Verbrugge Aline" userId="S::aline.verbrugge@vlaanderen.be::38e90b0a-c2da-403c-be89-d467f5b9de66" providerId="AD" clId="Web-{0B452ACA-1B1F-8911-8500-8DBCD0CCF881}" dt="2024-07-22T08:46:20.603" v="54"/>
        <pc:sldMkLst>
          <pc:docMk/>
          <pc:sldMk cId="907356449" sldId="322"/>
        </pc:sldMkLst>
      </pc:sldChg>
      <pc:sldChg chg="del">
        <pc:chgData name="Verbrugge Aline" userId="S::aline.verbrugge@vlaanderen.be::38e90b0a-c2da-403c-be89-d467f5b9de66" providerId="AD" clId="Web-{0B452ACA-1B1F-8911-8500-8DBCD0CCF881}" dt="2024-07-22T08:46:20.603" v="52"/>
        <pc:sldMkLst>
          <pc:docMk/>
          <pc:sldMk cId="2054755094" sldId="324"/>
        </pc:sldMkLst>
      </pc:sldChg>
      <pc:sldChg chg="del">
        <pc:chgData name="Verbrugge Aline" userId="S::aline.verbrugge@vlaanderen.be::38e90b0a-c2da-403c-be89-d467f5b9de66" providerId="AD" clId="Web-{0B452ACA-1B1F-8911-8500-8DBCD0CCF881}" dt="2024-07-22T08:46:20.603" v="51"/>
        <pc:sldMkLst>
          <pc:docMk/>
          <pc:sldMk cId="1132325016" sldId="325"/>
        </pc:sldMkLst>
      </pc:sldChg>
      <pc:sldChg chg="mod ord modShow">
        <pc:chgData name="Verbrugge Aline" userId="S::aline.verbrugge@vlaanderen.be::38e90b0a-c2da-403c-be89-d467f5b9de66" providerId="AD" clId="Web-{0B452ACA-1B1F-8911-8500-8DBCD0CCF881}" dt="2024-07-22T09:33:06.195" v="574"/>
        <pc:sldMkLst>
          <pc:docMk/>
          <pc:sldMk cId="3095345041" sldId="327"/>
        </pc:sldMkLst>
      </pc:sldChg>
      <pc:sldChg chg="mod ord modShow">
        <pc:chgData name="Verbrugge Aline" userId="S::aline.verbrugge@vlaanderen.be::38e90b0a-c2da-403c-be89-d467f5b9de66" providerId="AD" clId="Web-{0B452ACA-1B1F-8911-8500-8DBCD0CCF881}" dt="2024-07-22T09:33:06.195" v="592"/>
        <pc:sldMkLst>
          <pc:docMk/>
          <pc:sldMk cId="722892673" sldId="329"/>
        </pc:sldMkLst>
      </pc:sldChg>
      <pc:sldChg chg="modSp ord">
        <pc:chgData name="Verbrugge Aline" userId="S::aline.verbrugge@vlaanderen.be::38e90b0a-c2da-403c-be89-d467f5b9de66" providerId="AD" clId="Web-{0B452ACA-1B1F-8911-8500-8DBCD0CCF881}" dt="2024-07-22T08:59:29.520" v="222" actId="20577"/>
        <pc:sldMkLst>
          <pc:docMk/>
          <pc:sldMk cId="635683179" sldId="330"/>
        </pc:sldMkLst>
      </pc:sldChg>
      <pc:sldChg chg="del">
        <pc:chgData name="Verbrugge Aline" userId="S::aline.verbrugge@vlaanderen.be::38e90b0a-c2da-403c-be89-d467f5b9de66" providerId="AD" clId="Web-{0B452ACA-1B1F-8911-8500-8DBCD0CCF881}" dt="2024-07-22T08:49:19.765" v="126"/>
        <pc:sldMkLst>
          <pc:docMk/>
          <pc:sldMk cId="607243180" sldId="2090649745"/>
        </pc:sldMkLst>
      </pc:sldChg>
      <pc:sldChg chg="del">
        <pc:chgData name="Verbrugge Aline" userId="S::aline.verbrugge@vlaanderen.be::38e90b0a-c2da-403c-be89-d467f5b9de66" providerId="AD" clId="Web-{0B452ACA-1B1F-8911-8500-8DBCD0CCF881}" dt="2024-07-22T08:49:19.765" v="125"/>
        <pc:sldMkLst>
          <pc:docMk/>
          <pc:sldMk cId="517991322" sldId="2090649746"/>
        </pc:sldMkLst>
      </pc:sldChg>
      <pc:sldChg chg="del">
        <pc:chgData name="Verbrugge Aline" userId="S::aline.verbrugge@vlaanderen.be::38e90b0a-c2da-403c-be89-d467f5b9de66" providerId="AD" clId="Web-{0B452ACA-1B1F-8911-8500-8DBCD0CCF881}" dt="2024-07-22T08:49:19.750" v="124"/>
        <pc:sldMkLst>
          <pc:docMk/>
          <pc:sldMk cId="678276153" sldId="2090649747"/>
        </pc:sldMkLst>
      </pc:sldChg>
      <pc:sldChg chg="del">
        <pc:chgData name="Verbrugge Aline" userId="S::aline.verbrugge@vlaanderen.be::38e90b0a-c2da-403c-be89-d467f5b9de66" providerId="AD" clId="Web-{0B452ACA-1B1F-8911-8500-8DBCD0CCF881}" dt="2024-07-22T08:49:19.750" v="123"/>
        <pc:sldMkLst>
          <pc:docMk/>
          <pc:sldMk cId="1859297329" sldId="2090649748"/>
        </pc:sldMkLst>
      </pc:sldChg>
      <pc:sldChg chg="del">
        <pc:chgData name="Verbrugge Aline" userId="S::aline.verbrugge@vlaanderen.be::38e90b0a-c2da-403c-be89-d467f5b9de66" providerId="AD" clId="Web-{0B452ACA-1B1F-8911-8500-8DBCD0CCF881}" dt="2024-07-22T08:49:19.750" v="122"/>
        <pc:sldMkLst>
          <pc:docMk/>
          <pc:sldMk cId="3751390055" sldId="2090649750"/>
        </pc:sldMkLst>
      </pc:sldChg>
      <pc:sldChg chg="del">
        <pc:chgData name="Verbrugge Aline" userId="S::aline.verbrugge@vlaanderen.be::38e90b0a-c2da-403c-be89-d467f5b9de66" providerId="AD" clId="Web-{0B452ACA-1B1F-8911-8500-8DBCD0CCF881}" dt="2024-07-22T08:47:02.464" v="62"/>
        <pc:sldMkLst>
          <pc:docMk/>
          <pc:sldMk cId="1534946476" sldId="2090649923"/>
        </pc:sldMkLst>
      </pc:sldChg>
      <pc:sldChg chg="del">
        <pc:chgData name="Verbrugge Aline" userId="S::aline.verbrugge@vlaanderen.be::38e90b0a-c2da-403c-be89-d467f5b9de66" providerId="AD" clId="Web-{0B452ACA-1B1F-8911-8500-8DBCD0CCF881}" dt="2024-07-22T08:47:02.464" v="61"/>
        <pc:sldMkLst>
          <pc:docMk/>
          <pc:sldMk cId="4139831938" sldId="2145705885"/>
        </pc:sldMkLst>
      </pc:sldChg>
      <pc:sldChg chg="del">
        <pc:chgData name="Verbrugge Aline" userId="S::aline.verbrugge@vlaanderen.be::38e90b0a-c2da-403c-be89-d467f5b9de66" providerId="AD" clId="Web-{0B452ACA-1B1F-8911-8500-8DBCD0CCF881}" dt="2024-07-22T08:47:02.448" v="59"/>
        <pc:sldMkLst>
          <pc:docMk/>
          <pc:sldMk cId="2239050106" sldId="2145705886"/>
        </pc:sldMkLst>
      </pc:sldChg>
      <pc:sldChg chg="del">
        <pc:chgData name="Verbrugge Aline" userId="S::aline.verbrugge@vlaanderen.be::38e90b0a-c2da-403c-be89-d467f5b9de66" providerId="AD" clId="Web-{0B452ACA-1B1F-8911-8500-8DBCD0CCF881}" dt="2024-07-22T08:47:02.448" v="58"/>
        <pc:sldMkLst>
          <pc:docMk/>
          <pc:sldMk cId="0" sldId="2145705887"/>
        </pc:sldMkLst>
      </pc:sldChg>
      <pc:sldChg chg="ord">
        <pc:chgData name="Verbrugge Aline" userId="S::aline.verbrugge@vlaanderen.be::38e90b0a-c2da-403c-be89-d467f5b9de66" providerId="AD" clId="Web-{0B452ACA-1B1F-8911-8500-8DBCD0CCF881}" dt="2024-07-22T08:47:56.919" v="79"/>
        <pc:sldMkLst>
          <pc:docMk/>
          <pc:sldMk cId="2465018098" sldId="2145705888"/>
        </pc:sldMkLst>
      </pc:sldChg>
      <pc:sldChg chg="ord">
        <pc:chgData name="Verbrugge Aline" userId="S::aline.verbrugge@vlaanderen.be::38e90b0a-c2da-403c-be89-d467f5b9de66" providerId="AD" clId="Web-{0B452ACA-1B1F-8911-8500-8DBCD0CCF881}" dt="2024-07-22T11:58:13.314" v="787"/>
        <pc:sldMkLst>
          <pc:docMk/>
          <pc:sldMk cId="0" sldId="2145705889"/>
        </pc:sldMkLst>
      </pc:sldChg>
      <pc:sldChg chg="del">
        <pc:chgData name="Verbrugge Aline" userId="S::aline.verbrugge@vlaanderen.be::38e90b0a-c2da-403c-be89-d467f5b9de66" providerId="AD" clId="Web-{0B452ACA-1B1F-8911-8500-8DBCD0CCF881}" dt="2024-07-22T08:47:02.448" v="57"/>
        <pc:sldMkLst>
          <pc:docMk/>
          <pc:sldMk cId="0" sldId="2145705890"/>
        </pc:sldMkLst>
      </pc:sldChg>
      <pc:sldChg chg="del">
        <pc:chgData name="Verbrugge Aline" userId="S::aline.verbrugge@vlaanderen.be::38e90b0a-c2da-403c-be89-d467f5b9de66" providerId="AD" clId="Web-{0B452ACA-1B1F-8911-8500-8DBCD0CCF881}" dt="2024-07-22T08:46:20.603" v="53"/>
        <pc:sldMkLst>
          <pc:docMk/>
          <pc:sldMk cId="372011562" sldId="2145705892"/>
        </pc:sldMkLst>
      </pc:sldChg>
      <pc:sldChg chg="mod ord modShow">
        <pc:chgData name="Verbrugge Aline" userId="S::aline.verbrugge@vlaanderen.be::38e90b0a-c2da-403c-be89-d467f5b9de66" providerId="AD" clId="Web-{0B452ACA-1B1F-8911-8500-8DBCD0CCF881}" dt="2024-07-22T09:33:06.195" v="591"/>
        <pc:sldMkLst>
          <pc:docMk/>
          <pc:sldMk cId="871623660" sldId="2145705893"/>
        </pc:sldMkLst>
      </pc:sldChg>
      <pc:sldChg chg="mod ord modShow">
        <pc:chgData name="Verbrugge Aline" userId="S::aline.verbrugge@vlaanderen.be::38e90b0a-c2da-403c-be89-d467f5b9de66" providerId="AD" clId="Web-{0B452ACA-1B1F-8911-8500-8DBCD0CCF881}" dt="2024-07-22T09:33:06.195" v="590"/>
        <pc:sldMkLst>
          <pc:docMk/>
          <pc:sldMk cId="2077231488" sldId="2145705894"/>
        </pc:sldMkLst>
      </pc:sldChg>
      <pc:sldChg chg="mod ord modShow">
        <pc:chgData name="Verbrugge Aline" userId="S::aline.verbrugge@vlaanderen.be::38e90b0a-c2da-403c-be89-d467f5b9de66" providerId="AD" clId="Web-{0B452ACA-1B1F-8911-8500-8DBCD0CCF881}" dt="2024-07-22T09:33:06.195" v="589"/>
        <pc:sldMkLst>
          <pc:docMk/>
          <pc:sldMk cId="477996574" sldId="2145705895"/>
        </pc:sldMkLst>
      </pc:sldChg>
      <pc:sldChg chg="mod ord modShow">
        <pc:chgData name="Verbrugge Aline" userId="S::aline.verbrugge@vlaanderen.be::38e90b0a-c2da-403c-be89-d467f5b9de66" providerId="AD" clId="Web-{0B452ACA-1B1F-8911-8500-8DBCD0CCF881}" dt="2024-07-22T09:33:06.195" v="588"/>
        <pc:sldMkLst>
          <pc:docMk/>
          <pc:sldMk cId="2093158542" sldId="2145705896"/>
        </pc:sldMkLst>
      </pc:sldChg>
      <pc:sldChg chg="mod ord modShow">
        <pc:chgData name="Verbrugge Aline" userId="S::aline.verbrugge@vlaanderen.be::38e90b0a-c2da-403c-be89-d467f5b9de66" providerId="AD" clId="Web-{0B452ACA-1B1F-8911-8500-8DBCD0CCF881}" dt="2024-07-22T09:33:06.195" v="587"/>
        <pc:sldMkLst>
          <pc:docMk/>
          <pc:sldMk cId="2051225234" sldId="2145705897"/>
        </pc:sldMkLst>
      </pc:sldChg>
      <pc:sldChg chg="mod ord modShow">
        <pc:chgData name="Verbrugge Aline" userId="S::aline.verbrugge@vlaanderen.be::38e90b0a-c2da-403c-be89-d467f5b9de66" providerId="AD" clId="Web-{0B452ACA-1B1F-8911-8500-8DBCD0CCF881}" dt="2024-07-22T09:33:06.195" v="586"/>
        <pc:sldMkLst>
          <pc:docMk/>
          <pc:sldMk cId="1331083345" sldId="2145705898"/>
        </pc:sldMkLst>
      </pc:sldChg>
      <pc:sldChg chg="mod ord modShow">
        <pc:chgData name="Verbrugge Aline" userId="S::aline.verbrugge@vlaanderen.be::38e90b0a-c2da-403c-be89-d467f5b9de66" providerId="AD" clId="Web-{0B452ACA-1B1F-8911-8500-8DBCD0CCF881}" dt="2024-07-22T09:33:06.195" v="585"/>
        <pc:sldMkLst>
          <pc:docMk/>
          <pc:sldMk cId="3340996968" sldId="2145705899"/>
        </pc:sldMkLst>
      </pc:sldChg>
      <pc:sldChg chg="mod ord modShow">
        <pc:chgData name="Verbrugge Aline" userId="S::aline.verbrugge@vlaanderen.be::38e90b0a-c2da-403c-be89-d467f5b9de66" providerId="AD" clId="Web-{0B452ACA-1B1F-8911-8500-8DBCD0CCF881}" dt="2024-07-22T09:33:06.195" v="584"/>
        <pc:sldMkLst>
          <pc:docMk/>
          <pc:sldMk cId="3213814476" sldId="2145705900"/>
        </pc:sldMkLst>
      </pc:sldChg>
      <pc:sldChg chg="mod ord modShow">
        <pc:chgData name="Verbrugge Aline" userId="S::aline.verbrugge@vlaanderen.be::38e90b0a-c2da-403c-be89-d467f5b9de66" providerId="AD" clId="Web-{0B452ACA-1B1F-8911-8500-8DBCD0CCF881}" dt="2024-07-22T09:33:06.195" v="583"/>
        <pc:sldMkLst>
          <pc:docMk/>
          <pc:sldMk cId="2876513752" sldId="2145705901"/>
        </pc:sldMkLst>
      </pc:sldChg>
      <pc:sldChg chg="mod ord modShow">
        <pc:chgData name="Verbrugge Aline" userId="S::aline.verbrugge@vlaanderen.be::38e90b0a-c2da-403c-be89-d467f5b9de66" providerId="AD" clId="Web-{0B452ACA-1B1F-8911-8500-8DBCD0CCF881}" dt="2024-07-22T09:33:06.195" v="582"/>
        <pc:sldMkLst>
          <pc:docMk/>
          <pc:sldMk cId="59381796" sldId="2145705902"/>
        </pc:sldMkLst>
      </pc:sldChg>
      <pc:sldChg chg="mod ord modShow">
        <pc:chgData name="Verbrugge Aline" userId="S::aline.verbrugge@vlaanderen.be::38e90b0a-c2da-403c-be89-d467f5b9de66" providerId="AD" clId="Web-{0B452ACA-1B1F-8911-8500-8DBCD0CCF881}" dt="2024-07-22T09:33:06.195" v="581"/>
        <pc:sldMkLst>
          <pc:docMk/>
          <pc:sldMk cId="2580360771" sldId="2145705903"/>
        </pc:sldMkLst>
      </pc:sldChg>
      <pc:sldChg chg="modSp">
        <pc:chgData name="Verbrugge Aline" userId="S::aline.verbrugge@vlaanderen.be::38e90b0a-c2da-403c-be89-d467f5b9de66" providerId="AD" clId="Web-{0B452ACA-1B1F-8911-8500-8DBCD0CCF881}" dt="2024-07-22T09:37:11.430" v="610" actId="20577"/>
        <pc:sldMkLst>
          <pc:docMk/>
          <pc:sldMk cId="2820493980" sldId="2145705908"/>
        </pc:sldMkLst>
      </pc:sldChg>
      <pc:sldChg chg="mod ord modShow">
        <pc:chgData name="Verbrugge Aline" userId="S::aline.verbrugge@vlaanderen.be::38e90b0a-c2da-403c-be89-d467f5b9de66" providerId="AD" clId="Web-{0B452ACA-1B1F-8911-8500-8DBCD0CCF881}" dt="2024-07-22T09:33:06.195" v="578"/>
        <pc:sldMkLst>
          <pc:docMk/>
          <pc:sldMk cId="2011994910" sldId="2145705909"/>
        </pc:sldMkLst>
      </pc:sldChg>
      <pc:sldChg chg="mod ord modShow">
        <pc:chgData name="Verbrugge Aline" userId="S::aline.verbrugge@vlaanderen.be::38e90b0a-c2da-403c-be89-d467f5b9de66" providerId="AD" clId="Web-{0B452ACA-1B1F-8911-8500-8DBCD0CCF881}" dt="2024-07-22T09:33:06.195" v="579"/>
        <pc:sldMkLst>
          <pc:docMk/>
          <pc:sldMk cId="147455872" sldId="2145705910"/>
        </pc:sldMkLst>
      </pc:sldChg>
      <pc:sldChg chg="mod ord modShow">
        <pc:chgData name="Verbrugge Aline" userId="S::aline.verbrugge@vlaanderen.be::38e90b0a-c2da-403c-be89-d467f5b9de66" providerId="AD" clId="Web-{0B452ACA-1B1F-8911-8500-8DBCD0CCF881}" dt="2024-07-22T09:33:06.195" v="573"/>
        <pc:sldMkLst>
          <pc:docMk/>
          <pc:sldMk cId="1297017935" sldId="2145705911"/>
        </pc:sldMkLst>
      </pc:sldChg>
      <pc:sldChg chg="del">
        <pc:chgData name="Verbrugge Aline" userId="S::aline.verbrugge@vlaanderen.be::38e90b0a-c2da-403c-be89-d467f5b9de66" providerId="AD" clId="Web-{0B452ACA-1B1F-8911-8500-8DBCD0CCF881}" dt="2024-07-22T08:49:11.780" v="121"/>
        <pc:sldMkLst>
          <pc:docMk/>
          <pc:sldMk cId="545123824" sldId="2145705912"/>
        </pc:sldMkLst>
      </pc:sldChg>
      <pc:sldChg chg="mod ord modShow">
        <pc:chgData name="Verbrugge Aline" userId="S::aline.verbrugge@vlaanderen.be::38e90b0a-c2da-403c-be89-d467f5b9de66" providerId="AD" clId="Web-{0B452ACA-1B1F-8911-8500-8DBCD0CCF881}" dt="2024-07-22T09:33:06.195" v="594"/>
        <pc:sldMkLst>
          <pc:docMk/>
          <pc:sldMk cId="840892978" sldId="2145705913"/>
        </pc:sldMkLst>
      </pc:sldChg>
      <pc:sldChg chg="ord">
        <pc:chgData name="Verbrugge Aline" userId="S::aline.verbrugge@vlaanderen.be::38e90b0a-c2da-403c-be89-d467f5b9de66" providerId="AD" clId="Web-{0B452ACA-1B1F-8911-8500-8DBCD0CCF881}" dt="2024-07-22T09:33:06.195" v="577"/>
        <pc:sldMkLst>
          <pc:docMk/>
          <pc:sldMk cId="1168306272" sldId="2145705922"/>
        </pc:sldMkLst>
      </pc:sldChg>
      <pc:sldChg chg="delCm">
        <pc:chgData name="Verbrugge Aline" userId="S::aline.verbrugge@vlaanderen.be::38e90b0a-c2da-403c-be89-d467f5b9de66" providerId="AD" clId="Web-{0B452ACA-1B1F-8911-8500-8DBCD0CCF881}" dt="2024-07-22T08:45:36.586" v="32"/>
        <pc:sldMkLst>
          <pc:docMk/>
          <pc:sldMk cId="3408052042" sldId="2145705934"/>
        </pc:sldMkLst>
      </pc:sldChg>
      <pc:sldChg chg="mod ord modShow">
        <pc:chgData name="Verbrugge Aline" userId="S::aline.verbrugge@vlaanderen.be::38e90b0a-c2da-403c-be89-d467f5b9de66" providerId="AD" clId="Web-{0B452ACA-1B1F-8911-8500-8DBCD0CCF881}" dt="2024-07-22T09:33:06.195" v="580"/>
        <pc:sldMkLst>
          <pc:docMk/>
          <pc:sldMk cId="3348689477" sldId="2145705936"/>
        </pc:sldMkLst>
      </pc:sldChg>
      <pc:sldChg chg="addSp delSp modSp new">
        <pc:chgData name="Verbrugge Aline" userId="S::aline.verbrugge@vlaanderen.be::38e90b0a-c2da-403c-be89-d467f5b9de66" providerId="AD" clId="Web-{0B452ACA-1B1F-8911-8500-8DBCD0CCF881}" dt="2024-07-22T09:32:30.318" v="572"/>
        <pc:sldMkLst>
          <pc:docMk/>
          <pc:sldMk cId="4001848492" sldId="2145705937"/>
        </pc:sldMkLst>
      </pc:sldChg>
      <pc:sldChg chg="add replId">
        <pc:chgData name="Verbrugge Aline" userId="S::aline.verbrugge@vlaanderen.be::38e90b0a-c2da-403c-be89-d467f5b9de66" providerId="AD" clId="Web-{0B452ACA-1B1F-8911-8500-8DBCD0CCF881}" dt="2024-07-22T09:04:07.283" v="232"/>
        <pc:sldMkLst>
          <pc:docMk/>
          <pc:sldMk cId="594825990" sldId="2145705938"/>
        </pc:sldMkLst>
      </pc:sldChg>
      <pc:sldChg chg="addSp delSp modSp new ord">
        <pc:chgData name="Verbrugge Aline" userId="S::aline.verbrugge@vlaanderen.be::38e90b0a-c2da-403c-be89-d467f5b9de66" providerId="AD" clId="Web-{0B452ACA-1B1F-8911-8500-8DBCD0CCF881}" dt="2024-07-22T09:27:45.439" v="475" actId="1076"/>
        <pc:sldMkLst>
          <pc:docMk/>
          <pc:sldMk cId="824141977" sldId="2145705939"/>
        </pc:sldMkLst>
      </pc:sldChg>
      <pc:sldChg chg="addSp delSp modSp add replId">
        <pc:chgData name="Verbrugge Aline" userId="S::aline.verbrugge@vlaanderen.be::38e90b0a-c2da-403c-be89-d467f5b9de66" providerId="AD" clId="Web-{0B452ACA-1B1F-8911-8500-8DBCD0CCF881}" dt="2024-07-22T09:33:32.212" v="595"/>
        <pc:sldMkLst>
          <pc:docMk/>
          <pc:sldMk cId="2825685320" sldId="2145705940"/>
        </pc:sldMkLst>
      </pc:sldChg>
      <pc:sldChg chg="addSp delSp modSp add replId">
        <pc:chgData name="Verbrugge Aline" userId="S::aline.verbrugge@vlaanderen.be::38e90b0a-c2da-403c-be89-d467f5b9de66" providerId="AD" clId="Web-{0B452ACA-1B1F-8911-8500-8DBCD0CCF881}" dt="2024-07-22T09:22:01.370" v="401"/>
        <pc:sldMkLst>
          <pc:docMk/>
          <pc:sldMk cId="764086559" sldId="2145705941"/>
        </pc:sldMkLst>
      </pc:sldChg>
      <pc:sldChg chg="modSp add replId">
        <pc:chgData name="Verbrugge Aline" userId="S::aline.verbrugge@vlaanderen.be::38e90b0a-c2da-403c-be89-d467f5b9de66" providerId="AD" clId="Web-{0B452ACA-1B1F-8911-8500-8DBCD0CCF881}" dt="2024-07-22T09:19:16.249" v="396" actId="20577"/>
        <pc:sldMkLst>
          <pc:docMk/>
          <pc:sldMk cId="4063801426" sldId="2145705942"/>
        </pc:sldMkLst>
      </pc:sldChg>
      <pc:sldChg chg="modSp new">
        <pc:chgData name="Verbrugge Aline" userId="S::aline.verbrugge@vlaanderen.be::38e90b0a-c2da-403c-be89-d467f5b9de66" providerId="AD" clId="Web-{0B452ACA-1B1F-8911-8500-8DBCD0CCF881}" dt="2024-07-22T09:36:09.363" v="600" actId="20577"/>
        <pc:sldMkLst>
          <pc:docMk/>
          <pc:sldMk cId="494245735" sldId="2145705943"/>
        </pc:sldMkLst>
      </pc:sldChg>
      <pc:sldChg chg="add ord">
        <pc:chgData name="Verbrugge Aline" userId="S::aline.verbrugge@vlaanderen.be::38e90b0a-c2da-403c-be89-d467f5b9de66" providerId="AD" clId="Web-{0B452ACA-1B1F-8911-8500-8DBCD0CCF881}" dt="2024-07-22T11:58:13.314" v="786"/>
        <pc:sldMkLst>
          <pc:docMk/>
          <pc:sldMk cId="2441881174" sldId="2145705944"/>
        </pc:sldMkLst>
      </pc:sldChg>
    </pc:docChg>
  </pc:docChgLst>
  <pc:docChgLst>
    <pc:chgData name="Verbrugge Aline" userId="S::aline.verbrugge@vlaanderen.be::38e90b0a-c2da-403c-be89-d467f5b9de66" providerId="AD" clId="Web-{70B14AA8-4EE8-DD18-082F-685E96C79E79}"/>
    <pc:docChg chg="addSld modSld">
      <pc:chgData name="Verbrugge Aline" userId="S::aline.verbrugge@vlaanderen.be::38e90b0a-c2da-403c-be89-d467f5b9de66" providerId="AD" clId="Web-{70B14AA8-4EE8-DD18-082F-685E96C79E79}" dt="2024-08-23T08:36:45.161" v="29" actId="20577"/>
      <pc:docMkLst>
        <pc:docMk/>
      </pc:docMkLst>
      <pc:sldChg chg="modSp new">
        <pc:chgData name="Verbrugge Aline" userId="S::aline.verbrugge@vlaanderen.be::38e90b0a-c2da-403c-be89-d467f5b9de66" providerId="AD" clId="Web-{70B14AA8-4EE8-DD18-082F-685E96C79E79}" dt="2024-08-23T08:36:45.161" v="29" actId="20577"/>
        <pc:sldMkLst>
          <pc:docMk/>
          <pc:sldMk cId="518369969" sldId="2145705965"/>
        </pc:sldMkLst>
      </pc:sldChg>
    </pc:docChg>
  </pc:docChgLst>
  <pc:docChgLst>
    <pc:chgData name="Dassonneville Yaron" userId="S::yaron.dassonneville@vlaanderen.be::f00fbc3b-a7c3-459a-b6dd-9db3be5520da" providerId="AD" clId="Web-{ACF6AE60-1C97-36CD-614D-435674C2D4DA}"/>
    <pc:docChg chg="addSld delSld modSld">
      <pc:chgData name="Dassonneville Yaron" userId="S::yaron.dassonneville@vlaanderen.be::f00fbc3b-a7c3-459a-b6dd-9db3be5520da" providerId="AD" clId="Web-{ACF6AE60-1C97-36CD-614D-435674C2D4DA}" dt="2024-09-25T08:22:04.766" v="218" actId="20577"/>
      <pc:docMkLst>
        <pc:docMk/>
      </pc:docMkLst>
      <pc:sldChg chg="modSp">
        <pc:chgData name="Dassonneville Yaron" userId="S::yaron.dassonneville@vlaanderen.be::f00fbc3b-a7c3-459a-b6dd-9db3be5520da" providerId="AD" clId="Web-{ACF6AE60-1C97-36CD-614D-435674C2D4DA}" dt="2024-09-25T07:48:07.149" v="36" actId="20577"/>
        <pc:sldMkLst>
          <pc:docMk/>
          <pc:sldMk cId="0" sldId="257"/>
        </pc:sldMkLst>
        <pc:spChg chg="mod">
          <ac:chgData name="Dassonneville Yaron" userId="S::yaron.dassonneville@vlaanderen.be::f00fbc3b-a7c3-459a-b6dd-9db3be5520da" providerId="AD" clId="Web-{ACF6AE60-1C97-36CD-614D-435674C2D4DA}" dt="2024-09-25T07:48:07.149" v="36" actId="20577"/>
          <ac:spMkLst>
            <pc:docMk/>
            <pc:sldMk cId="0" sldId="257"/>
            <ac:spMk id="867" creationId="{00000000-0000-0000-0000-000000000000}"/>
          </ac:spMkLst>
        </pc:spChg>
      </pc:sldChg>
      <pc:sldChg chg="mod modShow">
        <pc:chgData name="Dassonneville Yaron" userId="S::yaron.dassonneville@vlaanderen.be::f00fbc3b-a7c3-459a-b6dd-9db3be5520da" providerId="AD" clId="Web-{ACF6AE60-1C97-36CD-614D-435674C2D4DA}" dt="2024-09-25T07:50:37.518" v="56"/>
        <pc:sldMkLst>
          <pc:docMk/>
          <pc:sldMk cId="0" sldId="277"/>
        </pc:sldMkLst>
      </pc:sldChg>
      <pc:sldChg chg="mod modShow">
        <pc:chgData name="Dassonneville Yaron" userId="S::yaron.dassonneville@vlaanderen.be::f00fbc3b-a7c3-459a-b6dd-9db3be5520da" providerId="AD" clId="Web-{ACF6AE60-1C97-36CD-614D-435674C2D4DA}" dt="2024-09-25T07:50:37.690" v="57"/>
        <pc:sldMkLst>
          <pc:docMk/>
          <pc:sldMk cId="0" sldId="278"/>
        </pc:sldMkLst>
      </pc:sldChg>
      <pc:sldChg chg="mod modShow">
        <pc:chgData name="Dassonneville Yaron" userId="S::yaron.dassonneville@vlaanderen.be::f00fbc3b-a7c3-459a-b6dd-9db3be5520da" providerId="AD" clId="Web-{ACF6AE60-1C97-36CD-614D-435674C2D4DA}" dt="2024-09-25T07:50:37.252" v="54"/>
        <pc:sldMkLst>
          <pc:docMk/>
          <pc:sldMk cId="0" sldId="279"/>
        </pc:sldMkLst>
      </pc:sldChg>
      <pc:sldChg chg="del">
        <pc:chgData name="Dassonneville Yaron" userId="S::yaron.dassonneville@vlaanderen.be::f00fbc3b-a7c3-459a-b6dd-9db3be5520da" providerId="AD" clId="Web-{ACF6AE60-1C97-36CD-614D-435674C2D4DA}" dt="2024-09-25T07:50:50.519" v="59"/>
        <pc:sldMkLst>
          <pc:docMk/>
          <pc:sldMk cId="2465018098" sldId="2145705888"/>
        </pc:sldMkLst>
      </pc:sldChg>
      <pc:sldChg chg="del">
        <pc:chgData name="Dassonneville Yaron" userId="S::yaron.dassonneville@vlaanderen.be::f00fbc3b-a7c3-459a-b6dd-9db3be5520da" providerId="AD" clId="Web-{ACF6AE60-1C97-36CD-614D-435674C2D4DA}" dt="2024-09-25T07:49:02.137" v="38"/>
        <pc:sldMkLst>
          <pc:docMk/>
          <pc:sldMk cId="3408052042" sldId="2145705934"/>
        </pc:sldMkLst>
      </pc:sldChg>
      <pc:sldChg chg="mod modShow">
        <pc:chgData name="Dassonneville Yaron" userId="S::yaron.dassonneville@vlaanderen.be::f00fbc3b-a7c3-459a-b6dd-9db3be5520da" providerId="AD" clId="Web-{ACF6AE60-1C97-36CD-614D-435674C2D4DA}" dt="2024-09-25T07:50:37.377" v="55"/>
        <pc:sldMkLst>
          <pc:docMk/>
          <pc:sldMk cId="2054309415" sldId="2145705935"/>
        </pc:sldMkLst>
      </pc:sldChg>
      <pc:sldChg chg="modSp">
        <pc:chgData name="Dassonneville Yaron" userId="S::yaron.dassonneville@vlaanderen.be::f00fbc3b-a7c3-459a-b6dd-9db3be5520da" providerId="AD" clId="Web-{ACF6AE60-1C97-36CD-614D-435674C2D4DA}" dt="2024-09-25T07:49:09.200" v="40" actId="20577"/>
        <pc:sldMkLst>
          <pc:docMk/>
          <pc:sldMk cId="1016850014" sldId="2145705937"/>
        </pc:sldMkLst>
        <pc:spChg chg="mod">
          <ac:chgData name="Dassonneville Yaron" userId="S::yaron.dassonneville@vlaanderen.be::f00fbc3b-a7c3-459a-b6dd-9db3be5520da" providerId="AD" clId="Web-{ACF6AE60-1C97-36CD-614D-435674C2D4DA}" dt="2024-09-25T07:49:09.200" v="40" actId="20577"/>
          <ac:spMkLst>
            <pc:docMk/>
            <pc:sldMk cId="1016850014" sldId="2145705937"/>
            <ac:spMk id="387" creationId="{00000000-0000-0000-0000-000000000000}"/>
          </ac:spMkLst>
        </pc:spChg>
      </pc:sldChg>
      <pc:sldChg chg="mod modShow">
        <pc:chgData name="Dassonneville Yaron" userId="S::yaron.dassonneville@vlaanderen.be::f00fbc3b-a7c3-459a-b6dd-9db3be5520da" providerId="AD" clId="Web-{ACF6AE60-1C97-36CD-614D-435674C2D4DA}" dt="2024-09-25T07:50:25.189" v="51"/>
        <pc:sldMkLst>
          <pc:docMk/>
          <pc:sldMk cId="2979884504" sldId="2145705948"/>
        </pc:sldMkLst>
      </pc:sldChg>
      <pc:sldChg chg="mod modShow">
        <pc:chgData name="Dassonneville Yaron" userId="S::yaron.dassonneville@vlaanderen.be::f00fbc3b-a7c3-459a-b6dd-9db3be5520da" providerId="AD" clId="Web-{ACF6AE60-1C97-36CD-614D-435674C2D4DA}" dt="2024-09-25T07:50:25.486" v="52"/>
        <pc:sldMkLst>
          <pc:docMk/>
          <pc:sldMk cId="3732168102" sldId="2145705949"/>
        </pc:sldMkLst>
      </pc:sldChg>
      <pc:sldChg chg="mod modShow">
        <pc:chgData name="Dassonneville Yaron" userId="S::yaron.dassonneville@vlaanderen.be::f00fbc3b-a7c3-459a-b6dd-9db3be5520da" providerId="AD" clId="Web-{ACF6AE60-1C97-36CD-614D-435674C2D4DA}" dt="2024-09-25T07:50:31.486" v="53"/>
        <pc:sldMkLst>
          <pc:docMk/>
          <pc:sldMk cId="4032960676" sldId="2145705952"/>
        </pc:sldMkLst>
      </pc:sldChg>
      <pc:sldChg chg="mod modShow">
        <pc:chgData name="Dassonneville Yaron" userId="S::yaron.dassonneville@vlaanderen.be::f00fbc3b-a7c3-459a-b6dd-9db3be5520da" providerId="AD" clId="Web-{ACF6AE60-1C97-36CD-614D-435674C2D4DA}" dt="2024-09-25T07:50:42.221" v="58"/>
        <pc:sldMkLst>
          <pc:docMk/>
          <pc:sldMk cId="3588902915" sldId="2145705985"/>
        </pc:sldMkLst>
      </pc:sldChg>
      <pc:sldChg chg="addSp delSp modSp">
        <pc:chgData name="Dassonneville Yaron" userId="S::yaron.dassonneville@vlaanderen.be::f00fbc3b-a7c3-459a-b6dd-9db3be5520da" providerId="AD" clId="Web-{ACF6AE60-1C97-36CD-614D-435674C2D4DA}" dt="2024-09-25T07:53:07.699" v="72" actId="1076"/>
        <pc:sldMkLst>
          <pc:docMk/>
          <pc:sldMk cId="4276465767" sldId="2145705994"/>
        </pc:sldMkLst>
      </pc:sldChg>
      <pc:sldChg chg="addSp delSp modSp">
        <pc:chgData name="Dassonneville Yaron" userId="S::yaron.dassonneville@vlaanderen.be::f00fbc3b-a7c3-459a-b6dd-9db3be5520da" providerId="AD" clId="Web-{ACF6AE60-1C97-36CD-614D-435674C2D4DA}" dt="2024-09-25T08:22:04.766" v="218" actId="20577"/>
        <pc:sldMkLst>
          <pc:docMk/>
          <pc:sldMk cId="364290021" sldId="2145705999"/>
        </pc:sldMkLst>
      </pc:sldChg>
      <pc:sldChg chg="add">
        <pc:chgData name="Dassonneville Yaron" userId="S::yaron.dassonneville@vlaanderen.be::f00fbc3b-a7c3-459a-b6dd-9db3be5520da" providerId="AD" clId="Web-{ACF6AE60-1C97-36CD-614D-435674C2D4DA}" dt="2024-09-25T07:48:58.090" v="37"/>
        <pc:sldMkLst>
          <pc:docMk/>
          <pc:sldMk cId="2901471075" sldId="2145706005"/>
        </pc:sldMkLst>
      </pc:sldChg>
      <pc:sldChg chg="addSp modSp new">
        <pc:chgData name="Dassonneville Yaron" userId="S::yaron.dassonneville@vlaanderen.be::f00fbc3b-a7c3-459a-b6dd-9db3be5520da" providerId="AD" clId="Web-{ACF6AE60-1C97-36CD-614D-435674C2D4DA}" dt="2024-09-25T07:57:16.088" v="76" actId="1076"/>
        <pc:sldMkLst>
          <pc:docMk/>
          <pc:sldMk cId="1425775672" sldId="2145706006"/>
        </pc:sldMkLst>
      </pc:sldChg>
      <pc:sldChg chg="addSp delSp modSp add replId">
        <pc:chgData name="Dassonneville Yaron" userId="S::yaron.dassonneville@vlaanderen.be::f00fbc3b-a7c3-459a-b6dd-9db3be5520da" providerId="AD" clId="Web-{ACF6AE60-1C97-36CD-614D-435674C2D4DA}" dt="2024-09-25T08:01:26.056" v="206" actId="1076"/>
        <pc:sldMkLst>
          <pc:docMk/>
          <pc:sldMk cId="378244040" sldId="2145706007"/>
        </pc:sldMkLst>
      </pc:sldChg>
    </pc:docChg>
  </pc:docChgLst>
  <pc:docChgLst>
    <pc:chgData name="Verbrugge Aline" userId="S::aline.verbrugge@vlaanderen.be::38e90b0a-c2da-403c-be89-d467f5b9de66" providerId="AD" clId="Web-{A0851B3B-CB26-A80D-3AED-DB83917EBDD1}"/>
    <pc:docChg chg="delSld modSld">
      <pc:chgData name="Verbrugge Aline" userId="S::aline.verbrugge@vlaanderen.be::38e90b0a-c2da-403c-be89-d467f5b9de66" providerId="AD" clId="Web-{A0851B3B-CB26-A80D-3AED-DB83917EBDD1}" dt="2024-09-30T13:21:23.528" v="5" actId="1076"/>
      <pc:docMkLst>
        <pc:docMk/>
      </pc:docMkLst>
      <pc:sldChg chg="del">
        <pc:chgData name="Verbrugge Aline" userId="S::aline.verbrugge@vlaanderen.be::38e90b0a-c2da-403c-be89-d467f5b9de66" providerId="AD" clId="Web-{A0851B3B-CB26-A80D-3AED-DB83917EBDD1}" dt="2024-09-30T13:20:52.464" v="4"/>
        <pc:sldMkLst>
          <pc:docMk/>
          <pc:sldMk cId="987288986" sldId="2145706001"/>
        </pc:sldMkLst>
      </pc:sldChg>
      <pc:sldChg chg="modSp">
        <pc:chgData name="Verbrugge Aline" userId="S::aline.verbrugge@vlaanderen.be::38e90b0a-c2da-403c-be89-d467f5b9de66" providerId="AD" clId="Web-{A0851B3B-CB26-A80D-3AED-DB83917EBDD1}" dt="2024-09-30T13:20:23.604" v="1" actId="1076"/>
        <pc:sldMkLst>
          <pc:docMk/>
          <pc:sldMk cId="3827650369" sldId="2145706011"/>
        </pc:sldMkLst>
      </pc:sldChg>
      <pc:sldChg chg="modSp">
        <pc:chgData name="Verbrugge Aline" userId="S::aline.verbrugge@vlaanderen.be::38e90b0a-c2da-403c-be89-d467f5b9de66" providerId="AD" clId="Web-{A0851B3B-CB26-A80D-3AED-DB83917EBDD1}" dt="2024-09-30T13:20:33.776" v="3" actId="1076"/>
        <pc:sldMkLst>
          <pc:docMk/>
          <pc:sldMk cId="2135163903" sldId="2145706012"/>
        </pc:sldMkLst>
      </pc:sldChg>
      <pc:sldChg chg="modSp">
        <pc:chgData name="Verbrugge Aline" userId="S::aline.verbrugge@vlaanderen.be::38e90b0a-c2da-403c-be89-d467f5b9de66" providerId="AD" clId="Web-{A0851B3B-CB26-A80D-3AED-DB83917EBDD1}" dt="2024-09-30T13:21:23.528" v="5" actId="1076"/>
        <pc:sldMkLst>
          <pc:docMk/>
          <pc:sldMk cId="1044403868" sldId="2145706019"/>
        </pc:sldMkLst>
      </pc:sldChg>
    </pc:docChg>
  </pc:docChgLst>
  <pc:docChgLst>
    <pc:chgData name="Dassonneville Yaron" userId="S::yaron.dassonneville@vlaanderen.be::f00fbc3b-a7c3-459a-b6dd-9db3be5520da" providerId="AD" clId="Web-{822A2B5E-81C7-7496-E30A-00C3F2889853}"/>
    <pc:docChg chg="addSld delSld modSld sldOrd">
      <pc:chgData name="Dassonneville Yaron" userId="S::yaron.dassonneville@vlaanderen.be::f00fbc3b-a7c3-459a-b6dd-9db3be5520da" providerId="AD" clId="Web-{822A2B5E-81C7-7496-E30A-00C3F2889853}" dt="2024-11-05T15:12:45.886" v="501"/>
      <pc:docMkLst>
        <pc:docMk/>
      </pc:docMkLst>
      <pc:sldChg chg="modSp">
        <pc:chgData name="Dassonneville Yaron" userId="S::yaron.dassonneville@vlaanderen.be::f00fbc3b-a7c3-459a-b6dd-9db3be5520da" providerId="AD" clId="Web-{822A2B5E-81C7-7496-E30A-00C3F2889853}" dt="2024-11-05T15:12:45.886" v="501"/>
        <pc:sldMkLst>
          <pc:docMk/>
          <pc:sldMk cId="0" sldId="259"/>
        </pc:sldMkLst>
        <pc:graphicFrameChg chg="mod modGraphic">
          <ac:chgData name="Dassonneville Yaron" userId="S::yaron.dassonneville@vlaanderen.be::f00fbc3b-a7c3-459a-b6dd-9db3be5520da" providerId="AD" clId="Web-{822A2B5E-81C7-7496-E30A-00C3F2889853}" dt="2024-11-05T15:12:45.886" v="501"/>
          <ac:graphicFrameMkLst>
            <pc:docMk/>
            <pc:sldMk cId="0" sldId="259"/>
            <ac:graphicFrameMk id="3" creationId="{4D836983-4160-1DD8-9C4F-DA055A7BC9DC}"/>
          </ac:graphicFrameMkLst>
        </pc:graphicFrameChg>
      </pc:sldChg>
      <pc:sldChg chg="mod modShow">
        <pc:chgData name="Dassonneville Yaron" userId="S::yaron.dassonneville@vlaanderen.be::f00fbc3b-a7c3-459a-b6dd-9db3be5520da" providerId="AD" clId="Web-{822A2B5E-81C7-7496-E30A-00C3F2889853}" dt="2024-11-05T13:52:23.748" v="66"/>
        <pc:sldMkLst>
          <pc:docMk/>
          <pc:sldMk cId="0" sldId="262"/>
        </pc:sldMkLst>
      </pc:sldChg>
      <pc:sldChg chg="mod modShow">
        <pc:chgData name="Dassonneville Yaron" userId="S::yaron.dassonneville@vlaanderen.be::f00fbc3b-a7c3-459a-b6dd-9db3be5520da" providerId="AD" clId="Web-{822A2B5E-81C7-7496-E30A-00C3F2889853}" dt="2024-11-05T13:52:22.670" v="57"/>
        <pc:sldMkLst>
          <pc:docMk/>
          <pc:sldMk cId="573773102" sldId="266"/>
        </pc:sldMkLst>
      </pc:sldChg>
      <pc:sldChg chg="mod modShow">
        <pc:chgData name="Dassonneville Yaron" userId="S::yaron.dassonneville@vlaanderen.be::f00fbc3b-a7c3-459a-b6dd-9db3be5520da" providerId="AD" clId="Web-{822A2B5E-81C7-7496-E30A-00C3F2889853}" dt="2024-11-05T13:52:23.467" v="63"/>
        <pc:sldMkLst>
          <pc:docMk/>
          <pc:sldMk cId="0" sldId="272"/>
        </pc:sldMkLst>
      </pc:sldChg>
      <pc:sldChg chg="mod modShow">
        <pc:chgData name="Dassonneville Yaron" userId="S::yaron.dassonneville@vlaanderen.be::f00fbc3b-a7c3-459a-b6dd-9db3be5520da" providerId="AD" clId="Web-{822A2B5E-81C7-7496-E30A-00C3F2889853}" dt="2024-11-05T13:52:23.545" v="64"/>
        <pc:sldMkLst>
          <pc:docMk/>
          <pc:sldMk cId="0" sldId="273"/>
        </pc:sldMkLst>
      </pc:sldChg>
      <pc:sldChg chg="mod modShow">
        <pc:chgData name="Dassonneville Yaron" userId="S::yaron.dassonneville@vlaanderen.be::f00fbc3b-a7c3-459a-b6dd-9db3be5520da" providerId="AD" clId="Web-{822A2B5E-81C7-7496-E30A-00C3F2889853}" dt="2024-11-05T13:52:23.686" v="65"/>
        <pc:sldMkLst>
          <pc:docMk/>
          <pc:sldMk cId="0" sldId="274"/>
        </pc:sldMkLst>
      </pc:sldChg>
      <pc:sldChg chg="mod modShow">
        <pc:chgData name="Dassonneville Yaron" userId="S::yaron.dassonneville@vlaanderen.be::f00fbc3b-a7c3-459a-b6dd-9db3be5520da" providerId="AD" clId="Web-{822A2B5E-81C7-7496-E30A-00C3F2889853}" dt="2024-11-05T13:52:23.842" v="67"/>
        <pc:sldMkLst>
          <pc:docMk/>
          <pc:sldMk cId="0" sldId="276"/>
        </pc:sldMkLst>
      </pc:sldChg>
      <pc:sldChg chg="mod modShow">
        <pc:chgData name="Dassonneville Yaron" userId="S::yaron.dassonneville@vlaanderen.be::f00fbc3b-a7c3-459a-b6dd-9db3be5520da" providerId="AD" clId="Web-{822A2B5E-81C7-7496-E30A-00C3F2889853}" dt="2024-11-05T13:52:22.811" v="58"/>
        <pc:sldMkLst>
          <pc:docMk/>
          <pc:sldMk cId="3560970135" sldId="285"/>
        </pc:sldMkLst>
      </pc:sldChg>
      <pc:sldChg chg="mod modShow">
        <pc:chgData name="Dassonneville Yaron" userId="S::yaron.dassonneville@vlaanderen.be::f00fbc3b-a7c3-459a-b6dd-9db3be5520da" providerId="AD" clId="Web-{822A2B5E-81C7-7496-E30A-00C3F2889853}" dt="2024-11-05T13:52:23.154" v="61"/>
        <pc:sldMkLst>
          <pc:docMk/>
          <pc:sldMk cId="1054711373" sldId="292"/>
        </pc:sldMkLst>
      </pc:sldChg>
      <pc:sldChg chg="del ord">
        <pc:chgData name="Dassonneville Yaron" userId="S::yaron.dassonneville@vlaanderen.be::f00fbc3b-a7c3-459a-b6dd-9db3be5520da" providerId="AD" clId="Web-{822A2B5E-81C7-7496-E30A-00C3F2889853}" dt="2024-11-05T14:31:37.251" v="388"/>
        <pc:sldMkLst>
          <pc:docMk/>
          <pc:sldMk cId="0" sldId="306"/>
        </pc:sldMkLst>
      </pc:sldChg>
      <pc:sldChg chg="del">
        <pc:chgData name="Dassonneville Yaron" userId="S::yaron.dassonneville@vlaanderen.be::f00fbc3b-a7c3-459a-b6dd-9db3be5520da" providerId="AD" clId="Web-{822A2B5E-81C7-7496-E30A-00C3F2889853}" dt="2024-11-05T12:32:23.842" v="19"/>
        <pc:sldMkLst>
          <pc:docMk/>
          <pc:sldMk cId="0" sldId="315"/>
        </pc:sldMkLst>
      </pc:sldChg>
      <pc:sldChg chg="ord">
        <pc:chgData name="Dassonneville Yaron" userId="S::yaron.dassonneville@vlaanderen.be::f00fbc3b-a7c3-459a-b6dd-9db3be5520da" providerId="AD" clId="Web-{822A2B5E-81C7-7496-E30A-00C3F2889853}" dt="2024-11-05T12:32:12.108" v="16"/>
        <pc:sldMkLst>
          <pc:docMk/>
          <pc:sldMk cId="0" sldId="317"/>
        </pc:sldMkLst>
      </pc:sldChg>
      <pc:sldChg chg="del">
        <pc:chgData name="Dassonneville Yaron" userId="S::yaron.dassonneville@vlaanderen.be::f00fbc3b-a7c3-459a-b6dd-9db3be5520da" providerId="AD" clId="Web-{822A2B5E-81C7-7496-E30A-00C3F2889853}" dt="2024-11-05T12:32:15.154" v="17"/>
        <pc:sldMkLst>
          <pc:docMk/>
          <pc:sldMk cId="933772550" sldId="333"/>
        </pc:sldMkLst>
      </pc:sldChg>
      <pc:sldChg chg="del">
        <pc:chgData name="Dassonneville Yaron" userId="S::yaron.dassonneville@vlaanderen.be::f00fbc3b-a7c3-459a-b6dd-9db3be5520da" providerId="AD" clId="Web-{822A2B5E-81C7-7496-E30A-00C3F2889853}" dt="2024-11-05T12:32:06.717" v="5"/>
        <pc:sldMkLst>
          <pc:docMk/>
          <pc:sldMk cId="384418783" sldId="448"/>
        </pc:sldMkLst>
      </pc:sldChg>
      <pc:sldChg chg="del">
        <pc:chgData name="Dassonneville Yaron" userId="S::yaron.dassonneville@vlaanderen.be::f00fbc3b-a7c3-459a-b6dd-9db3be5520da" providerId="AD" clId="Web-{822A2B5E-81C7-7496-E30A-00C3F2889853}" dt="2024-11-05T12:32:06.717" v="4"/>
        <pc:sldMkLst>
          <pc:docMk/>
          <pc:sldMk cId="1134227813" sldId="449"/>
        </pc:sldMkLst>
      </pc:sldChg>
      <pc:sldChg chg="del">
        <pc:chgData name="Dassonneville Yaron" userId="S::yaron.dassonneville@vlaanderen.be::f00fbc3b-a7c3-459a-b6dd-9db3be5520da" providerId="AD" clId="Web-{822A2B5E-81C7-7496-E30A-00C3F2889853}" dt="2024-11-05T12:32:06.717" v="3"/>
        <pc:sldMkLst>
          <pc:docMk/>
          <pc:sldMk cId="3352175319" sldId="450"/>
        </pc:sldMkLst>
      </pc:sldChg>
      <pc:sldChg chg="mod modShow">
        <pc:chgData name="Dassonneville Yaron" userId="S::yaron.dassonneville@vlaanderen.be::f00fbc3b-a7c3-459a-b6dd-9db3be5520da" providerId="AD" clId="Web-{822A2B5E-81C7-7496-E30A-00C3F2889853}" dt="2024-11-05T13:52:22.920" v="59"/>
        <pc:sldMkLst>
          <pc:docMk/>
          <pc:sldMk cId="2173225002" sldId="2145705906"/>
        </pc:sldMkLst>
      </pc:sldChg>
      <pc:sldChg chg="mod modShow">
        <pc:chgData name="Dassonneville Yaron" userId="S::yaron.dassonneville@vlaanderen.be::f00fbc3b-a7c3-459a-b6dd-9db3be5520da" providerId="AD" clId="Web-{822A2B5E-81C7-7496-E30A-00C3F2889853}" dt="2024-11-05T13:52:23.014" v="60"/>
        <pc:sldMkLst>
          <pc:docMk/>
          <pc:sldMk cId="2155400288" sldId="2145705907"/>
        </pc:sldMkLst>
      </pc:sldChg>
      <pc:sldChg chg="mod modShow">
        <pc:chgData name="Dassonneville Yaron" userId="S::yaron.dassonneville@vlaanderen.be::f00fbc3b-a7c3-459a-b6dd-9db3be5520da" providerId="AD" clId="Web-{822A2B5E-81C7-7496-E30A-00C3F2889853}" dt="2024-11-05T13:52:23.404" v="62"/>
        <pc:sldMkLst>
          <pc:docMk/>
          <pc:sldMk cId="2820493980" sldId="2145705908"/>
        </pc:sldMkLst>
      </pc:sldChg>
      <pc:sldChg chg="mod modShow">
        <pc:chgData name="Dassonneville Yaron" userId="S::yaron.dassonneville@vlaanderen.be::f00fbc3b-a7c3-459a-b6dd-9db3be5520da" providerId="AD" clId="Web-{822A2B5E-81C7-7496-E30A-00C3F2889853}" dt="2024-11-05T13:52:03.122" v="56"/>
        <pc:sldMkLst>
          <pc:docMk/>
          <pc:sldMk cId="3732168102" sldId="2145705949"/>
        </pc:sldMkLst>
      </pc:sldChg>
      <pc:sldChg chg="modSp">
        <pc:chgData name="Dassonneville Yaron" userId="S::yaron.dassonneville@vlaanderen.be::f00fbc3b-a7c3-459a-b6dd-9db3be5520da" providerId="AD" clId="Web-{822A2B5E-81C7-7496-E30A-00C3F2889853}" dt="2024-11-05T13:51:33.121" v="55" actId="14100"/>
        <pc:sldMkLst>
          <pc:docMk/>
          <pc:sldMk cId="4032960676" sldId="2145705952"/>
        </pc:sldMkLst>
      </pc:sldChg>
      <pc:sldChg chg="addSp modSp">
        <pc:chgData name="Dassonneville Yaron" userId="S::yaron.dassonneville@vlaanderen.be::f00fbc3b-a7c3-459a-b6dd-9db3be5520da" providerId="AD" clId="Web-{822A2B5E-81C7-7496-E30A-00C3F2889853}" dt="2024-11-05T15:09:50.907" v="475" actId="1076"/>
        <pc:sldMkLst>
          <pc:docMk/>
          <pc:sldMk cId="2241344294" sldId="2145706088"/>
        </pc:sldMkLst>
        <pc:spChg chg="mod">
          <ac:chgData name="Dassonneville Yaron" userId="S::yaron.dassonneville@vlaanderen.be::f00fbc3b-a7c3-459a-b6dd-9db3be5520da" providerId="AD" clId="Web-{822A2B5E-81C7-7496-E30A-00C3F2889853}" dt="2024-11-05T15:09:50.907" v="475" actId="1076"/>
          <ac:spMkLst>
            <pc:docMk/>
            <pc:sldMk cId="2241344294" sldId="2145706088"/>
            <ac:spMk id="3" creationId="{3139FD88-9605-F37F-A323-660A842648F9}"/>
          </ac:spMkLst>
        </pc:spChg>
        <pc:spChg chg="add mod">
          <ac:chgData name="Dassonneville Yaron" userId="S::yaron.dassonneville@vlaanderen.be::f00fbc3b-a7c3-459a-b6dd-9db3be5520da" providerId="AD" clId="Web-{822A2B5E-81C7-7496-E30A-00C3F2889853}" dt="2024-11-05T15:09:27.531" v="464" actId="20577"/>
          <ac:spMkLst>
            <pc:docMk/>
            <pc:sldMk cId="2241344294" sldId="2145706088"/>
            <ac:spMk id="6" creationId="{84BC4C45-23B6-20FA-567E-A6DB6180A777}"/>
          </ac:spMkLst>
        </pc:spChg>
        <pc:picChg chg="add mod">
          <ac:chgData name="Dassonneville Yaron" userId="S::yaron.dassonneville@vlaanderen.be::f00fbc3b-a7c3-459a-b6dd-9db3be5520da" providerId="AD" clId="Web-{822A2B5E-81C7-7496-E30A-00C3F2889853}" dt="2024-11-05T15:08:41.450" v="456" actId="1076"/>
          <ac:picMkLst>
            <pc:docMk/>
            <pc:sldMk cId="2241344294" sldId="2145706088"/>
            <ac:picMk id="4" creationId="{840826F1-5ED2-59F0-E4A8-BB8FBD6BBBC6}"/>
          </ac:picMkLst>
        </pc:picChg>
        <pc:picChg chg="add mod">
          <ac:chgData name="Dassonneville Yaron" userId="S::yaron.dassonneville@vlaanderen.be::f00fbc3b-a7c3-459a-b6dd-9db3be5520da" providerId="AD" clId="Web-{822A2B5E-81C7-7496-E30A-00C3F2889853}" dt="2024-11-05T15:08:50.169" v="459" actId="1076"/>
          <ac:picMkLst>
            <pc:docMk/>
            <pc:sldMk cId="2241344294" sldId="2145706088"/>
            <ac:picMk id="5" creationId="{7CE860A1-CA1F-0219-950C-6E59F9DA02D3}"/>
          </ac:picMkLst>
        </pc:picChg>
      </pc:sldChg>
      <pc:sldChg chg="del">
        <pc:chgData name="Dassonneville Yaron" userId="S::yaron.dassonneville@vlaanderen.be::f00fbc3b-a7c3-459a-b6dd-9db3be5520da" providerId="AD" clId="Web-{822A2B5E-81C7-7496-E30A-00C3F2889853}" dt="2024-11-05T12:32:21.764" v="18"/>
        <pc:sldMkLst>
          <pc:docMk/>
          <pc:sldMk cId="2356292676" sldId="2145706102"/>
        </pc:sldMkLst>
      </pc:sldChg>
      <pc:sldChg chg="del">
        <pc:chgData name="Dassonneville Yaron" userId="S::yaron.dassonneville@vlaanderen.be::f00fbc3b-a7c3-459a-b6dd-9db3be5520da" providerId="AD" clId="Web-{822A2B5E-81C7-7496-E30A-00C3F2889853}" dt="2024-11-05T12:31:58.888" v="0"/>
        <pc:sldMkLst>
          <pc:docMk/>
          <pc:sldMk cId="4143594814" sldId="2145706119"/>
        </pc:sldMkLst>
      </pc:sldChg>
      <pc:sldChg chg="del">
        <pc:chgData name="Dassonneville Yaron" userId="S::yaron.dassonneville@vlaanderen.be::f00fbc3b-a7c3-459a-b6dd-9db3be5520da" providerId="AD" clId="Web-{822A2B5E-81C7-7496-E30A-00C3F2889853}" dt="2024-11-05T12:32:01.904" v="1"/>
        <pc:sldMkLst>
          <pc:docMk/>
          <pc:sldMk cId="2246727713" sldId="2145706120"/>
        </pc:sldMkLst>
      </pc:sldChg>
      <pc:sldChg chg="del">
        <pc:chgData name="Dassonneville Yaron" userId="S::yaron.dassonneville@vlaanderen.be::f00fbc3b-a7c3-459a-b6dd-9db3be5520da" providerId="AD" clId="Web-{822A2B5E-81C7-7496-E30A-00C3F2889853}" dt="2024-11-05T12:32:03.514" v="2"/>
        <pc:sldMkLst>
          <pc:docMk/>
          <pc:sldMk cId="761856004" sldId="2145706121"/>
        </pc:sldMkLst>
      </pc:sldChg>
      <pc:sldChg chg="del">
        <pc:chgData name="Dassonneville Yaron" userId="S::yaron.dassonneville@vlaanderen.be::f00fbc3b-a7c3-459a-b6dd-9db3be5520da" providerId="AD" clId="Web-{822A2B5E-81C7-7496-E30A-00C3F2889853}" dt="2024-11-05T12:32:06.779" v="15"/>
        <pc:sldMkLst>
          <pc:docMk/>
          <pc:sldMk cId="1249719719" sldId="2145706122"/>
        </pc:sldMkLst>
      </pc:sldChg>
      <pc:sldChg chg="del">
        <pc:chgData name="Dassonneville Yaron" userId="S::yaron.dassonneville@vlaanderen.be::f00fbc3b-a7c3-459a-b6dd-9db3be5520da" providerId="AD" clId="Web-{822A2B5E-81C7-7496-E30A-00C3F2889853}" dt="2024-11-05T12:32:06.779" v="14"/>
        <pc:sldMkLst>
          <pc:docMk/>
          <pc:sldMk cId="3599848758" sldId="2145706123"/>
        </pc:sldMkLst>
      </pc:sldChg>
      <pc:sldChg chg="del">
        <pc:chgData name="Dassonneville Yaron" userId="S::yaron.dassonneville@vlaanderen.be::f00fbc3b-a7c3-459a-b6dd-9db3be5520da" providerId="AD" clId="Web-{822A2B5E-81C7-7496-E30A-00C3F2889853}" dt="2024-11-05T12:32:06.764" v="13"/>
        <pc:sldMkLst>
          <pc:docMk/>
          <pc:sldMk cId="885738983" sldId="2145706124"/>
        </pc:sldMkLst>
      </pc:sldChg>
      <pc:sldChg chg="del">
        <pc:chgData name="Dassonneville Yaron" userId="S::yaron.dassonneville@vlaanderen.be::f00fbc3b-a7c3-459a-b6dd-9db3be5520da" providerId="AD" clId="Web-{822A2B5E-81C7-7496-E30A-00C3F2889853}" dt="2024-11-05T12:32:06.764" v="12"/>
        <pc:sldMkLst>
          <pc:docMk/>
          <pc:sldMk cId="526020566" sldId="2145706125"/>
        </pc:sldMkLst>
      </pc:sldChg>
      <pc:sldChg chg="del">
        <pc:chgData name="Dassonneville Yaron" userId="S::yaron.dassonneville@vlaanderen.be::f00fbc3b-a7c3-459a-b6dd-9db3be5520da" providerId="AD" clId="Web-{822A2B5E-81C7-7496-E30A-00C3F2889853}" dt="2024-11-05T12:32:06.764" v="11"/>
        <pc:sldMkLst>
          <pc:docMk/>
          <pc:sldMk cId="1864792869" sldId="2145706126"/>
        </pc:sldMkLst>
      </pc:sldChg>
      <pc:sldChg chg="del">
        <pc:chgData name="Dassonneville Yaron" userId="S::yaron.dassonneville@vlaanderen.be::f00fbc3b-a7c3-459a-b6dd-9db3be5520da" providerId="AD" clId="Web-{822A2B5E-81C7-7496-E30A-00C3F2889853}" dt="2024-11-05T12:32:06.748" v="10"/>
        <pc:sldMkLst>
          <pc:docMk/>
          <pc:sldMk cId="4001595075" sldId="2145706127"/>
        </pc:sldMkLst>
      </pc:sldChg>
      <pc:sldChg chg="del">
        <pc:chgData name="Dassonneville Yaron" userId="S::yaron.dassonneville@vlaanderen.be::f00fbc3b-a7c3-459a-b6dd-9db3be5520da" providerId="AD" clId="Web-{822A2B5E-81C7-7496-E30A-00C3F2889853}" dt="2024-11-05T12:32:06.748" v="9"/>
        <pc:sldMkLst>
          <pc:docMk/>
          <pc:sldMk cId="3187553983" sldId="2145706128"/>
        </pc:sldMkLst>
      </pc:sldChg>
      <pc:sldChg chg="del">
        <pc:chgData name="Dassonneville Yaron" userId="S::yaron.dassonneville@vlaanderen.be::f00fbc3b-a7c3-459a-b6dd-9db3be5520da" providerId="AD" clId="Web-{822A2B5E-81C7-7496-E30A-00C3F2889853}" dt="2024-11-05T12:32:06.748" v="8"/>
        <pc:sldMkLst>
          <pc:docMk/>
          <pc:sldMk cId="2006133375" sldId="2145706129"/>
        </pc:sldMkLst>
      </pc:sldChg>
      <pc:sldChg chg="del">
        <pc:chgData name="Dassonneville Yaron" userId="S::yaron.dassonneville@vlaanderen.be::f00fbc3b-a7c3-459a-b6dd-9db3be5520da" providerId="AD" clId="Web-{822A2B5E-81C7-7496-E30A-00C3F2889853}" dt="2024-11-05T12:32:06.732" v="7"/>
        <pc:sldMkLst>
          <pc:docMk/>
          <pc:sldMk cId="1476494887" sldId="2145706130"/>
        </pc:sldMkLst>
      </pc:sldChg>
      <pc:sldChg chg="del">
        <pc:chgData name="Dassonneville Yaron" userId="S::yaron.dassonneville@vlaanderen.be::f00fbc3b-a7c3-459a-b6dd-9db3be5520da" providerId="AD" clId="Web-{822A2B5E-81C7-7496-E30A-00C3F2889853}" dt="2024-11-05T12:32:06.732" v="6"/>
        <pc:sldMkLst>
          <pc:docMk/>
          <pc:sldMk cId="3398998669" sldId="2145706131"/>
        </pc:sldMkLst>
      </pc:sldChg>
      <pc:sldChg chg="addSp delSp modSp add replId">
        <pc:chgData name="Dassonneville Yaron" userId="S::yaron.dassonneville@vlaanderen.be::f00fbc3b-a7c3-459a-b6dd-9db3be5520da" providerId="AD" clId="Web-{822A2B5E-81C7-7496-E30A-00C3F2889853}" dt="2024-11-05T14:31:08.938" v="386"/>
        <pc:sldMkLst>
          <pc:docMk/>
          <pc:sldMk cId="1408030348" sldId="2145706138"/>
        </pc:sldMkLst>
        <pc:spChg chg="mod">
          <ac:chgData name="Dassonneville Yaron" userId="S::yaron.dassonneville@vlaanderen.be::f00fbc3b-a7c3-459a-b6dd-9db3be5520da" providerId="AD" clId="Web-{822A2B5E-81C7-7496-E30A-00C3F2889853}" dt="2024-11-05T14:29:37.029" v="283" actId="1076"/>
          <ac:spMkLst>
            <pc:docMk/>
            <pc:sldMk cId="1408030348" sldId="2145706138"/>
            <ac:spMk id="2" creationId="{E3389E82-75E7-1395-2E70-A2CC63EC911F}"/>
          </ac:spMkLst>
        </pc:spChg>
        <pc:spChg chg="mod">
          <ac:chgData name="Dassonneville Yaron" userId="S::yaron.dassonneville@vlaanderen.be::f00fbc3b-a7c3-459a-b6dd-9db3be5520da" providerId="AD" clId="Web-{822A2B5E-81C7-7496-E30A-00C3F2889853}" dt="2024-11-05T14:29:37.045" v="284" actId="1076"/>
          <ac:spMkLst>
            <pc:docMk/>
            <pc:sldMk cId="1408030348" sldId="2145706138"/>
            <ac:spMk id="3" creationId="{5E98F3AB-6E99-FBAF-673E-A6AB23ED6990}"/>
          </ac:spMkLst>
        </pc:spChg>
        <pc:spChg chg="mod">
          <ac:chgData name="Dassonneville Yaron" userId="S::yaron.dassonneville@vlaanderen.be::f00fbc3b-a7c3-459a-b6dd-9db3be5520da" providerId="AD" clId="Web-{822A2B5E-81C7-7496-E30A-00C3F2889853}" dt="2024-11-05T14:29:37.061" v="285" actId="1076"/>
          <ac:spMkLst>
            <pc:docMk/>
            <pc:sldMk cId="1408030348" sldId="2145706138"/>
            <ac:spMk id="4" creationId="{0873C372-8444-BF53-B4D2-2D60499B2011}"/>
          </ac:spMkLst>
        </pc:spChg>
        <pc:spChg chg="mod">
          <ac:chgData name="Dassonneville Yaron" userId="S::yaron.dassonneville@vlaanderen.be::f00fbc3b-a7c3-459a-b6dd-9db3be5520da" providerId="AD" clId="Web-{822A2B5E-81C7-7496-E30A-00C3F2889853}" dt="2024-11-05T14:29:37.076" v="286" actId="1076"/>
          <ac:spMkLst>
            <pc:docMk/>
            <pc:sldMk cId="1408030348" sldId="2145706138"/>
            <ac:spMk id="5" creationId="{A13DC3BB-7DEE-5CA1-D26F-9FD32E08B5DE}"/>
          </ac:spMkLst>
        </pc:spChg>
        <pc:spChg chg="mod">
          <ac:chgData name="Dassonneville Yaron" userId="S::yaron.dassonneville@vlaanderen.be::f00fbc3b-a7c3-459a-b6dd-9db3be5520da" providerId="AD" clId="Web-{822A2B5E-81C7-7496-E30A-00C3F2889853}" dt="2024-11-05T14:29:37.107" v="288" actId="1076"/>
          <ac:spMkLst>
            <pc:docMk/>
            <pc:sldMk cId="1408030348" sldId="2145706138"/>
            <ac:spMk id="7" creationId="{58A2016E-7AF1-762A-94F6-C12693C04272}"/>
          </ac:spMkLst>
        </pc:spChg>
        <pc:spChg chg="mod">
          <ac:chgData name="Dassonneville Yaron" userId="S::yaron.dassonneville@vlaanderen.be::f00fbc3b-a7c3-459a-b6dd-9db3be5520da" providerId="AD" clId="Web-{822A2B5E-81C7-7496-E30A-00C3F2889853}" dt="2024-11-05T14:29:37.139" v="290" actId="1076"/>
          <ac:spMkLst>
            <pc:docMk/>
            <pc:sldMk cId="1408030348" sldId="2145706138"/>
            <ac:spMk id="9" creationId="{05D19A92-8C38-0EB6-786A-7BDDB8EE2627}"/>
          </ac:spMkLst>
        </pc:spChg>
        <pc:spChg chg="add mod">
          <ac:chgData name="Dassonneville Yaron" userId="S::yaron.dassonneville@vlaanderen.be::f00fbc3b-a7c3-459a-b6dd-9db3be5520da" providerId="AD" clId="Web-{822A2B5E-81C7-7496-E30A-00C3F2889853}" dt="2024-11-05T14:30:52.437" v="368" actId="1076"/>
          <ac:spMkLst>
            <pc:docMk/>
            <pc:sldMk cId="1408030348" sldId="2145706138"/>
            <ac:spMk id="28" creationId="{99186D4F-06E8-7F62-E516-74DF06C8B80A}"/>
          </ac:spMkLst>
        </pc:spChg>
        <pc:spChg chg="add mod">
          <ac:chgData name="Dassonneville Yaron" userId="S::yaron.dassonneville@vlaanderen.be::f00fbc3b-a7c3-459a-b6dd-9db3be5520da" providerId="AD" clId="Web-{822A2B5E-81C7-7496-E30A-00C3F2889853}" dt="2024-11-05T14:30:52.469" v="369" actId="1076"/>
          <ac:spMkLst>
            <pc:docMk/>
            <pc:sldMk cId="1408030348" sldId="2145706138"/>
            <ac:spMk id="29" creationId="{302B658A-3845-AF97-A48B-D144A09DE090}"/>
          </ac:spMkLst>
        </pc:spChg>
        <pc:spChg chg="add mod">
          <ac:chgData name="Dassonneville Yaron" userId="S::yaron.dassonneville@vlaanderen.be::f00fbc3b-a7c3-459a-b6dd-9db3be5520da" providerId="AD" clId="Web-{822A2B5E-81C7-7496-E30A-00C3F2889853}" dt="2024-11-05T14:30:52.484" v="370" actId="1076"/>
          <ac:spMkLst>
            <pc:docMk/>
            <pc:sldMk cId="1408030348" sldId="2145706138"/>
            <ac:spMk id="30" creationId="{A45400AC-BE6C-D345-9574-2C5193B9203B}"/>
          </ac:spMkLst>
        </pc:spChg>
        <pc:spChg chg="add mod">
          <ac:chgData name="Dassonneville Yaron" userId="S::yaron.dassonneville@vlaanderen.be::f00fbc3b-a7c3-459a-b6dd-9db3be5520da" providerId="AD" clId="Web-{822A2B5E-81C7-7496-E30A-00C3F2889853}" dt="2024-11-05T14:30:52.515" v="371" actId="1076"/>
          <ac:spMkLst>
            <pc:docMk/>
            <pc:sldMk cId="1408030348" sldId="2145706138"/>
            <ac:spMk id="31" creationId="{04BC7ECF-8A0A-6A13-14B8-FE012572CE8C}"/>
          </ac:spMkLst>
        </pc:spChg>
        <pc:spChg chg="add mod">
          <ac:chgData name="Dassonneville Yaron" userId="S::yaron.dassonneville@vlaanderen.be::f00fbc3b-a7c3-459a-b6dd-9db3be5520da" providerId="AD" clId="Web-{822A2B5E-81C7-7496-E30A-00C3F2889853}" dt="2024-11-05T14:30:52.547" v="372" actId="1076"/>
          <ac:spMkLst>
            <pc:docMk/>
            <pc:sldMk cId="1408030348" sldId="2145706138"/>
            <ac:spMk id="32" creationId="{60E2359A-F883-4AE6-7AF0-6D070F464B81}"/>
          </ac:spMkLst>
        </pc:spChg>
        <pc:spChg chg="add mod">
          <ac:chgData name="Dassonneville Yaron" userId="S::yaron.dassonneville@vlaanderen.be::f00fbc3b-a7c3-459a-b6dd-9db3be5520da" providerId="AD" clId="Web-{822A2B5E-81C7-7496-E30A-00C3F2889853}" dt="2024-11-05T14:30:52.578" v="373" actId="1076"/>
          <ac:spMkLst>
            <pc:docMk/>
            <pc:sldMk cId="1408030348" sldId="2145706138"/>
            <ac:spMk id="33" creationId="{564C0E27-2772-236E-C21A-19FB021F1778}"/>
          </ac:spMkLst>
        </pc:spChg>
        <pc:spChg chg="add mod">
          <ac:chgData name="Dassonneville Yaron" userId="S::yaron.dassonneville@vlaanderen.be::f00fbc3b-a7c3-459a-b6dd-9db3be5520da" providerId="AD" clId="Web-{822A2B5E-81C7-7496-E30A-00C3F2889853}" dt="2024-11-05T14:30:52.594" v="374" actId="1076"/>
          <ac:spMkLst>
            <pc:docMk/>
            <pc:sldMk cId="1408030348" sldId="2145706138"/>
            <ac:spMk id="34" creationId="{DCA84064-F6B9-6A8B-497D-BAE157D1A41F}"/>
          </ac:spMkLst>
        </pc:spChg>
        <pc:spChg chg="add mod">
          <ac:chgData name="Dassonneville Yaron" userId="S::yaron.dassonneville@vlaanderen.be::f00fbc3b-a7c3-459a-b6dd-9db3be5520da" providerId="AD" clId="Web-{822A2B5E-81C7-7496-E30A-00C3F2889853}" dt="2024-11-05T14:30:52.625" v="375" actId="1076"/>
          <ac:spMkLst>
            <pc:docMk/>
            <pc:sldMk cId="1408030348" sldId="2145706138"/>
            <ac:spMk id="35" creationId="{6084606C-48FD-18D5-0F75-23CFF9C5292E}"/>
          </ac:spMkLst>
        </pc:spChg>
        <pc:spChg chg="add mod ord">
          <ac:chgData name="Dassonneville Yaron" userId="S::yaron.dassonneville@vlaanderen.be::f00fbc3b-a7c3-459a-b6dd-9db3be5520da" providerId="AD" clId="Web-{822A2B5E-81C7-7496-E30A-00C3F2889853}" dt="2024-11-05T14:31:08.938" v="386"/>
          <ac:spMkLst>
            <pc:docMk/>
            <pc:sldMk cId="1408030348" sldId="2145706138"/>
            <ac:spMk id="36" creationId="{6D25183B-478A-15A6-F340-FBC27841DB1F}"/>
          </ac:spMkLst>
        </pc:spChg>
        <pc:spChg chg="add mod">
          <ac:chgData name="Dassonneville Yaron" userId="S::yaron.dassonneville@vlaanderen.be::f00fbc3b-a7c3-459a-b6dd-9db3be5520da" providerId="AD" clId="Web-{822A2B5E-81C7-7496-E30A-00C3F2889853}" dt="2024-11-05T14:30:52.672" v="377" actId="1076"/>
          <ac:spMkLst>
            <pc:docMk/>
            <pc:sldMk cId="1408030348" sldId="2145706138"/>
            <ac:spMk id="37" creationId="{065D8C5C-D24C-95A7-4D32-5AE0BB8A4118}"/>
          </ac:spMkLst>
        </pc:spChg>
        <pc:spChg chg="add mod">
          <ac:chgData name="Dassonneville Yaron" userId="S::yaron.dassonneville@vlaanderen.be::f00fbc3b-a7c3-459a-b6dd-9db3be5520da" providerId="AD" clId="Web-{822A2B5E-81C7-7496-E30A-00C3F2889853}" dt="2024-11-05T14:30:52.703" v="378" actId="1076"/>
          <ac:spMkLst>
            <pc:docMk/>
            <pc:sldMk cId="1408030348" sldId="2145706138"/>
            <ac:spMk id="38" creationId="{F5E4BAC2-6702-49A0-EBBA-6ACF896C7B47}"/>
          </ac:spMkLst>
        </pc:spChg>
        <pc:spChg chg="add mod">
          <ac:chgData name="Dassonneville Yaron" userId="S::yaron.dassonneville@vlaanderen.be::f00fbc3b-a7c3-459a-b6dd-9db3be5520da" providerId="AD" clId="Web-{822A2B5E-81C7-7496-E30A-00C3F2889853}" dt="2024-11-05T14:30:52.719" v="379" actId="1076"/>
          <ac:spMkLst>
            <pc:docMk/>
            <pc:sldMk cId="1408030348" sldId="2145706138"/>
            <ac:spMk id="39" creationId="{EAE96C91-8D24-7056-2EA9-B46C9C36BA10}"/>
          </ac:spMkLst>
        </pc:spChg>
        <pc:spChg chg="add mod">
          <ac:chgData name="Dassonneville Yaron" userId="S::yaron.dassonneville@vlaanderen.be::f00fbc3b-a7c3-459a-b6dd-9db3be5520da" providerId="AD" clId="Web-{822A2B5E-81C7-7496-E30A-00C3F2889853}" dt="2024-11-05T14:30:52.750" v="380" actId="1076"/>
          <ac:spMkLst>
            <pc:docMk/>
            <pc:sldMk cId="1408030348" sldId="2145706138"/>
            <ac:spMk id="40" creationId="{0416C550-66EC-1CD3-6E40-88FA4F50D0B8}"/>
          </ac:spMkLst>
        </pc:spChg>
        <pc:spChg chg="add mod">
          <ac:chgData name="Dassonneville Yaron" userId="S::yaron.dassonneville@vlaanderen.be::f00fbc3b-a7c3-459a-b6dd-9db3be5520da" providerId="AD" clId="Web-{822A2B5E-81C7-7496-E30A-00C3F2889853}" dt="2024-11-05T14:30:52.765" v="381" actId="1076"/>
          <ac:spMkLst>
            <pc:docMk/>
            <pc:sldMk cId="1408030348" sldId="2145706138"/>
            <ac:spMk id="41" creationId="{EE2C01ED-FFFF-B99B-8437-17A8BE1CD91C}"/>
          </ac:spMkLst>
        </pc:spChg>
        <pc:spChg chg="add mod">
          <ac:chgData name="Dassonneville Yaron" userId="S::yaron.dassonneville@vlaanderen.be::f00fbc3b-a7c3-459a-b6dd-9db3be5520da" providerId="AD" clId="Web-{822A2B5E-81C7-7496-E30A-00C3F2889853}" dt="2024-11-05T14:30:42.031" v="363" actId="1076"/>
          <ac:spMkLst>
            <pc:docMk/>
            <pc:sldMk cId="1408030348" sldId="2145706138"/>
            <ac:spMk id="44" creationId="{BD1A1337-75A0-420B-D375-D6B7ED763BE4}"/>
          </ac:spMkLst>
        </pc:spChg>
        <pc:spChg chg="add mod">
          <ac:chgData name="Dassonneville Yaron" userId="S::yaron.dassonneville@vlaanderen.be::f00fbc3b-a7c3-459a-b6dd-9db3be5520da" providerId="AD" clId="Web-{822A2B5E-81C7-7496-E30A-00C3F2889853}" dt="2024-11-05T14:30:42.062" v="364" actId="1076"/>
          <ac:spMkLst>
            <pc:docMk/>
            <pc:sldMk cId="1408030348" sldId="2145706138"/>
            <ac:spMk id="45" creationId="{F6985106-365E-FF50-3CD1-011FD90ACDE7}"/>
          </ac:spMkLst>
        </pc:spChg>
        <pc:spChg chg="add mod">
          <ac:chgData name="Dassonneville Yaron" userId="S::yaron.dassonneville@vlaanderen.be::f00fbc3b-a7c3-459a-b6dd-9db3be5520da" providerId="AD" clId="Web-{822A2B5E-81C7-7496-E30A-00C3F2889853}" dt="2024-11-05T14:30:42.078" v="365" actId="1076"/>
          <ac:spMkLst>
            <pc:docMk/>
            <pc:sldMk cId="1408030348" sldId="2145706138"/>
            <ac:spMk id="46" creationId="{00F2F84B-59E6-C114-4B3E-A8DE6B713C28}"/>
          </ac:spMkLst>
        </pc:spChg>
        <pc:spChg chg="add mod">
          <ac:chgData name="Dassonneville Yaron" userId="S::yaron.dassonneville@vlaanderen.be::f00fbc3b-a7c3-459a-b6dd-9db3be5520da" providerId="AD" clId="Web-{822A2B5E-81C7-7496-E30A-00C3F2889853}" dt="2024-11-05T14:30:42.109" v="366" actId="1076"/>
          <ac:spMkLst>
            <pc:docMk/>
            <pc:sldMk cId="1408030348" sldId="2145706138"/>
            <ac:spMk id="47" creationId="{F740BEF3-4F0C-47A0-36F7-893CADFD62C5}"/>
          </ac:spMkLst>
        </pc:spChg>
        <pc:spChg chg="mod">
          <ac:chgData name="Dassonneville Yaron" userId="S::yaron.dassonneville@vlaanderen.be::f00fbc3b-a7c3-459a-b6dd-9db3be5520da" providerId="AD" clId="Web-{822A2B5E-81C7-7496-E30A-00C3F2889853}" dt="2024-11-05T14:29:36.623" v="261" actId="1076"/>
          <ac:spMkLst>
            <pc:docMk/>
            <pc:sldMk cId="1408030348" sldId="2145706138"/>
            <ac:spMk id="747" creationId="{00000000-0000-0000-0000-000000000000}"/>
          </ac:spMkLst>
        </pc:spChg>
        <pc:spChg chg="mod">
          <ac:chgData name="Dassonneville Yaron" userId="S::yaron.dassonneville@vlaanderen.be::f00fbc3b-a7c3-459a-b6dd-9db3be5520da" providerId="AD" clId="Web-{822A2B5E-81C7-7496-E30A-00C3F2889853}" dt="2024-11-05T14:29:36.654" v="262" actId="1076"/>
          <ac:spMkLst>
            <pc:docMk/>
            <pc:sldMk cId="1408030348" sldId="2145706138"/>
            <ac:spMk id="748" creationId="{00000000-0000-0000-0000-000000000000}"/>
          </ac:spMkLst>
        </pc:spChg>
        <pc:spChg chg="mod">
          <ac:chgData name="Dassonneville Yaron" userId="S::yaron.dassonneville@vlaanderen.be::f00fbc3b-a7c3-459a-b6dd-9db3be5520da" providerId="AD" clId="Web-{822A2B5E-81C7-7496-E30A-00C3F2889853}" dt="2024-11-05T14:29:36.732" v="268" actId="1076"/>
          <ac:spMkLst>
            <pc:docMk/>
            <pc:sldMk cId="1408030348" sldId="2145706138"/>
            <ac:spMk id="756" creationId="{00000000-0000-0000-0000-000000000000}"/>
          </ac:spMkLst>
        </pc:spChg>
        <pc:spChg chg="mod">
          <ac:chgData name="Dassonneville Yaron" userId="S::yaron.dassonneville@vlaanderen.be::f00fbc3b-a7c3-459a-b6dd-9db3be5520da" providerId="AD" clId="Web-{822A2B5E-81C7-7496-E30A-00C3F2889853}" dt="2024-11-05T14:29:36.748" v="269" actId="1076"/>
          <ac:spMkLst>
            <pc:docMk/>
            <pc:sldMk cId="1408030348" sldId="2145706138"/>
            <ac:spMk id="758" creationId="{00000000-0000-0000-0000-000000000000}"/>
          </ac:spMkLst>
        </pc:spChg>
        <pc:spChg chg="mod">
          <ac:chgData name="Dassonneville Yaron" userId="S::yaron.dassonneville@vlaanderen.be::f00fbc3b-a7c3-459a-b6dd-9db3be5520da" providerId="AD" clId="Web-{822A2B5E-81C7-7496-E30A-00C3F2889853}" dt="2024-11-05T14:29:36.764" v="270" actId="1076"/>
          <ac:spMkLst>
            <pc:docMk/>
            <pc:sldMk cId="1408030348" sldId="2145706138"/>
            <ac:spMk id="759" creationId="{00000000-0000-0000-0000-000000000000}"/>
          </ac:spMkLst>
        </pc:spChg>
        <pc:spChg chg="mod">
          <ac:chgData name="Dassonneville Yaron" userId="S::yaron.dassonneville@vlaanderen.be::f00fbc3b-a7c3-459a-b6dd-9db3be5520da" providerId="AD" clId="Web-{822A2B5E-81C7-7496-E30A-00C3F2889853}" dt="2024-11-05T14:29:36.795" v="271" actId="1076"/>
          <ac:spMkLst>
            <pc:docMk/>
            <pc:sldMk cId="1408030348" sldId="2145706138"/>
            <ac:spMk id="760" creationId="{00000000-0000-0000-0000-000000000000}"/>
          </ac:spMkLst>
        </pc:spChg>
        <pc:spChg chg="mod">
          <ac:chgData name="Dassonneville Yaron" userId="S::yaron.dassonneville@vlaanderen.be::f00fbc3b-a7c3-459a-b6dd-9db3be5520da" providerId="AD" clId="Web-{822A2B5E-81C7-7496-E30A-00C3F2889853}" dt="2024-11-05T14:29:36.811" v="272" actId="1076"/>
          <ac:spMkLst>
            <pc:docMk/>
            <pc:sldMk cId="1408030348" sldId="2145706138"/>
            <ac:spMk id="761" creationId="{00000000-0000-0000-0000-000000000000}"/>
          </ac:spMkLst>
        </pc:spChg>
        <pc:spChg chg="mod">
          <ac:chgData name="Dassonneville Yaron" userId="S::yaron.dassonneville@vlaanderen.be::f00fbc3b-a7c3-459a-b6dd-9db3be5520da" providerId="AD" clId="Web-{822A2B5E-81C7-7496-E30A-00C3F2889853}" dt="2024-11-05T14:29:36.826" v="273" actId="1076"/>
          <ac:spMkLst>
            <pc:docMk/>
            <pc:sldMk cId="1408030348" sldId="2145706138"/>
            <ac:spMk id="762" creationId="{00000000-0000-0000-0000-000000000000}"/>
          </ac:spMkLst>
        </pc:spChg>
        <pc:spChg chg="mod">
          <ac:chgData name="Dassonneville Yaron" userId="S::yaron.dassonneville@vlaanderen.be::f00fbc3b-a7c3-459a-b6dd-9db3be5520da" providerId="AD" clId="Web-{822A2B5E-81C7-7496-E30A-00C3F2889853}" dt="2024-11-05T14:29:36.842" v="274" actId="1076"/>
          <ac:spMkLst>
            <pc:docMk/>
            <pc:sldMk cId="1408030348" sldId="2145706138"/>
            <ac:spMk id="763" creationId="{00000000-0000-0000-0000-000000000000}"/>
          </ac:spMkLst>
        </pc:spChg>
        <pc:spChg chg="mod">
          <ac:chgData name="Dassonneville Yaron" userId="S::yaron.dassonneville@vlaanderen.be::f00fbc3b-a7c3-459a-b6dd-9db3be5520da" providerId="AD" clId="Web-{822A2B5E-81C7-7496-E30A-00C3F2889853}" dt="2024-11-05T14:29:36.857" v="275" actId="1076"/>
          <ac:spMkLst>
            <pc:docMk/>
            <pc:sldMk cId="1408030348" sldId="2145706138"/>
            <ac:spMk id="764" creationId="{00000000-0000-0000-0000-000000000000}"/>
          </ac:spMkLst>
        </pc:spChg>
        <pc:spChg chg="mod">
          <ac:chgData name="Dassonneville Yaron" userId="S::yaron.dassonneville@vlaanderen.be::f00fbc3b-a7c3-459a-b6dd-9db3be5520da" providerId="AD" clId="Web-{822A2B5E-81C7-7496-E30A-00C3F2889853}" dt="2024-11-05T14:29:36.873" v="276" actId="1076"/>
          <ac:spMkLst>
            <pc:docMk/>
            <pc:sldMk cId="1408030348" sldId="2145706138"/>
            <ac:spMk id="766" creationId="{00000000-0000-0000-0000-000000000000}"/>
          </ac:spMkLst>
        </pc:spChg>
        <pc:spChg chg="mod">
          <ac:chgData name="Dassonneville Yaron" userId="S::yaron.dassonneville@vlaanderen.be::f00fbc3b-a7c3-459a-b6dd-9db3be5520da" providerId="AD" clId="Web-{822A2B5E-81C7-7496-E30A-00C3F2889853}" dt="2024-11-05T14:29:36.889" v="277" actId="1076"/>
          <ac:spMkLst>
            <pc:docMk/>
            <pc:sldMk cId="1408030348" sldId="2145706138"/>
            <ac:spMk id="767" creationId="{00000000-0000-0000-0000-000000000000}"/>
          </ac:spMkLst>
        </pc:spChg>
        <pc:spChg chg="mod">
          <ac:chgData name="Dassonneville Yaron" userId="S::yaron.dassonneville@vlaanderen.be::f00fbc3b-a7c3-459a-b6dd-9db3be5520da" providerId="AD" clId="Web-{822A2B5E-81C7-7496-E30A-00C3F2889853}" dt="2024-11-05T14:29:36.920" v="278" actId="1076"/>
          <ac:spMkLst>
            <pc:docMk/>
            <pc:sldMk cId="1408030348" sldId="2145706138"/>
            <ac:spMk id="772" creationId="{00000000-0000-0000-0000-000000000000}"/>
          </ac:spMkLst>
        </pc:spChg>
        <pc:spChg chg="mod">
          <ac:chgData name="Dassonneville Yaron" userId="S::yaron.dassonneville@vlaanderen.be::f00fbc3b-a7c3-459a-b6dd-9db3be5520da" providerId="AD" clId="Web-{822A2B5E-81C7-7496-E30A-00C3F2889853}" dt="2024-11-05T14:29:36.936" v="279" actId="1076"/>
          <ac:spMkLst>
            <pc:docMk/>
            <pc:sldMk cId="1408030348" sldId="2145706138"/>
            <ac:spMk id="773" creationId="{00000000-0000-0000-0000-000000000000}"/>
          </ac:spMkLst>
        </pc:spChg>
        <pc:spChg chg="mod">
          <ac:chgData name="Dassonneville Yaron" userId="S::yaron.dassonneville@vlaanderen.be::f00fbc3b-a7c3-459a-b6dd-9db3be5520da" providerId="AD" clId="Web-{822A2B5E-81C7-7496-E30A-00C3F2889853}" dt="2024-11-05T14:29:36.982" v="280" actId="1076"/>
          <ac:spMkLst>
            <pc:docMk/>
            <pc:sldMk cId="1408030348" sldId="2145706138"/>
            <ac:spMk id="774" creationId="{00000000-0000-0000-0000-000000000000}"/>
          </ac:spMkLst>
        </pc:spChg>
        <pc:spChg chg="mod">
          <ac:chgData name="Dassonneville Yaron" userId="S::yaron.dassonneville@vlaanderen.be::f00fbc3b-a7c3-459a-b6dd-9db3be5520da" providerId="AD" clId="Web-{822A2B5E-81C7-7496-E30A-00C3F2889853}" dt="2024-11-05T14:29:36.998" v="281" actId="1076"/>
          <ac:spMkLst>
            <pc:docMk/>
            <pc:sldMk cId="1408030348" sldId="2145706138"/>
            <ac:spMk id="775" creationId="{00000000-0000-0000-0000-000000000000}"/>
          </ac:spMkLst>
        </pc:spChg>
        <pc:spChg chg="mod">
          <ac:chgData name="Dassonneville Yaron" userId="S::yaron.dassonneville@vlaanderen.be::f00fbc3b-a7c3-459a-b6dd-9db3be5520da" providerId="AD" clId="Web-{822A2B5E-81C7-7496-E30A-00C3F2889853}" dt="2024-11-05T14:29:37.014" v="282" actId="1076"/>
          <ac:spMkLst>
            <pc:docMk/>
            <pc:sldMk cId="1408030348" sldId="2145706138"/>
            <ac:spMk id="776" creationId="{00000000-0000-0000-0000-000000000000}"/>
          </ac:spMkLst>
        </pc:spChg>
        <pc:cxnChg chg="mod">
          <ac:chgData name="Dassonneville Yaron" userId="S::yaron.dassonneville@vlaanderen.be::f00fbc3b-a7c3-459a-b6dd-9db3be5520da" providerId="AD" clId="Web-{822A2B5E-81C7-7496-E30A-00C3F2889853}" dt="2024-11-05T14:29:37.092" v="287" actId="1076"/>
          <ac:cxnSpMkLst>
            <pc:docMk/>
            <pc:sldMk cId="1408030348" sldId="2145706138"/>
            <ac:cxnSpMk id="6" creationId="{CD78E94D-AF60-3A6E-9FAF-0ACE44AE8C7A}"/>
          </ac:cxnSpMkLst>
        </pc:cxnChg>
        <pc:cxnChg chg="mod">
          <ac:chgData name="Dassonneville Yaron" userId="S::yaron.dassonneville@vlaanderen.be::f00fbc3b-a7c3-459a-b6dd-9db3be5520da" providerId="AD" clId="Web-{822A2B5E-81C7-7496-E30A-00C3F2889853}" dt="2024-11-05T14:29:37.123" v="289" actId="1076"/>
          <ac:cxnSpMkLst>
            <pc:docMk/>
            <pc:sldMk cId="1408030348" sldId="2145706138"/>
            <ac:cxnSpMk id="8" creationId="{10502594-82A1-7FA8-0960-412938DFDA47}"/>
          </ac:cxnSpMkLst>
        </pc:cxnChg>
        <pc:cxnChg chg="add del mod">
          <ac:chgData name="Dassonneville Yaron" userId="S::yaron.dassonneville@vlaanderen.be::f00fbc3b-a7c3-459a-b6dd-9db3be5520da" providerId="AD" clId="Web-{822A2B5E-81C7-7496-E30A-00C3F2889853}" dt="2024-11-05T14:31:01.172" v="385" actId="14100"/>
          <ac:cxnSpMkLst>
            <pc:docMk/>
            <pc:sldMk cId="1408030348" sldId="2145706138"/>
            <ac:cxnSpMk id="42" creationId="{1CCE5F3B-B06F-D10B-C203-177C9A65D55A}"/>
          </ac:cxnSpMkLst>
        </pc:cxnChg>
        <pc:cxnChg chg="add mod">
          <ac:chgData name="Dassonneville Yaron" userId="S::yaron.dassonneville@vlaanderen.be::f00fbc3b-a7c3-459a-b6dd-9db3be5520da" providerId="AD" clId="Web-{822A2B5E-81C7-7496-E30A-00C3F2889853}" dt="2024-11-05T14:30:42.015" v="362" actId="1076"/>
          <ac:cxnSpMkLst>
            <pc:docMk/>
            <pc:sldMk cId="1408030348" sldId="2145706138"/>
            <ac:cxnSpMk id="43" creationId="{73D21BDF-CA8F-E3D4-62F3-01818EAE021A}"/>
          </ac:cxnSpMkLst>
        </pc:cxnChg>
        <pc:cxnChg chg="add mod">
          <ac:chgData name="Dassonneville Yaron" userId="S::yaron.dassonneville@vlaanderen.be::f00fbc3b-a7c3-459a-b6dd-9db3be5520da" providerId="AD" clId="Web-{822A2B5E-81C7-7496-E30A-00C3F2889853}" dt="2024-11-05T14:30:42.125" v="367" actId="1076"/>
          <ac:cxnSpMkLst>
            <pc:docMk/>
            <pc:sldMk cId="1408030348" sldId="2145706138"/>
            <ac:cxnSpMk id="48" creationId="{7FA8D116-2DCF-5C72-3B60-0391609AFBE9}"/>
          </ac:cxnSpMkLst>
        </pc:cxnChg>
        <pc:cxnChg chg="mod">
          <ac:chgData name="Dassonneville Yaron" userId="S::yaron.dassonneville@vlaanderen.be::f00fbc3b-a7c3-459a-b6dd-9db3be5520da" providerId="AD" clId="Web-{822A2B5E-81C7-7496-E30A-00C3F2889853}" dt="2024-11-05T14:29:36.670" v="263" actId="1076"/>
          <ac:cxnSpMkLst>
            <pc:docMk/>
            <pc:sldMk cId="1408030348" sldId="2145706138"/>
            <ac:cxnSpMk id="749" creationId="{00000000-0000-0000-0000-000000000000}"/>
          </ac:cxnSpMkLst>
        </pc:cxnChg>
        <pc:cxnChg chg="mod">
          <ac:chgData name="Dassonneville Yaron" userId="S::yaron.dassonneville@vlaanderen.be::f00fbc3b-a7c3-459a-b6dd-9db3be5520da" providerId="AD" clId="Web-{822A2B5E-81C7-7496-E30A-00C3F2889853}" dt="2024-11-05T14:29:36.670" v="264" actId="1076"/>
          <ac:cxnSpMkLst>
            <pc:docMk/>
            <pc:sldMk cId="1408030348" sldId="2145706138"/>
            <ac:cxnSpMk id="751" creationId="{00000000-0000-0000-0000-000000000000}"/>
          </ac:cxnSpMkLst>
        </pc:cxnChg>
        <pc:cxnChg chg="mod">
          <ac:chgData name="Dassonneville Yaron" userId="S::yaron.dassonneville@vlaanderen.be::f00fbc3b-a7c3-459a-b6dd-9db3be5520da" providerId="AD" clId="Web-{822A2B5E-81C7-7496-E30A-00C3F2889853}" dt="2024-11-05T14:29:36.686" v="265" actId="1076"/>
          <ac:cxnSpMkLst>
            <pc:docMk/>
            <pc:sldMk cId="1408030348" sldId="2145706138"/>
            <ac:cxnSpMk id="752" creationId="{00000000-0000-0000-0000-000000000000}"/>
          </ac:cxnSpMkLst>
        </pc:cxnChg>
        <pc:cxnChg chg="mod">
          <ac:chgData name="Dassonneville Yaron" userId="S::yaron.dassonneville@vlaanderen.be::f00fbc3b-a7c3-459a-b6dd-9db3be5520da" providerId="AD" clId="Web-{822A2B5E-81C7-7496-E30A-00C3F2889853}" dt="2024-11-05T14:29:36.701" v="266" actId="1076"/>
          <ac:cxnSpMkLst>
            <pc:docMk/>
            <pc:sldMk cId="1408030348" sldId="2145706138"/>
            <ac:cxnSpMk id="753" creationId="{00000000-0000-0000-0000-000000000000}"/>
          </ac:cxnSpMkLst>
        </pc:cxnChg>
        <pc:cxnChg chg="mod">
          <ac:chgData name="Dassonneville Yaron" userId="S::yaron.dassonneville@vlaanderen.be::f00fbc3b-a7c3-459a-b6dd-9db3be5520da" providerId="AD" clId="Web-{822A2B5E-81C7-7496-E30A-00C3F2889853}" dt="2024-11-05T14:29:36.717" v="267" actId="1076"/>
          <ac:cxnSpMkLst>
            <pc:docMk/>
            <pc:sldMk cId="1408030348" sldId="2145706138"/>
            <ac:cxnSpMk id="754" creationId="{00000000-0000-0000-0000-000000000000}"/>
          </ac:cxnSpMkLst>
        </pc:cxnChg>
      </pc:sldChg>
      <pc:sldChg chg="modSp new">
        <pc:chgData name="Dassonneville Yaron" userId="S::yaron.dassonneville@vlaanderen.be::f00fbc3b-a7c3-459a-b6dd-9db3be5520da" providerId="AD" clId="Web-{822A2B5E-81C7-7496-E30A-00C3F2889853}" dt="2024-11-05T14:29:14.294" v="260" actId="20577"/>
        <pc:sldMkLst>
          <pc:docMk/>
          <pc:sldMk cId="1363000186" sldId="2145706140"/>
        </pc:sldMkLst>
        <pc:spChg chg="mod">
          <ac:chgData name="Dassonneville Yaron" userId="S::yaron.dassonneville@vlaanderen.be::f00fbc3b-a7c3-459a-b6dd-9db3be5520da" providerId="AD" clId="Web-{822A2B5E-81C7-7496-E30A-00C3F2889853}" dt="2024-11-05T13:57:43.839" v="95" actId="20577"/>
          <ac:spMkLst>
            <pc:docMk/>
            <pc:sldMk cId="1363000186" sldId="2145706140"/>
            <ac:spMk id="2" creationId="{7D045E60-11A1-5037-FB02-7725736E254C}"/>
          </ac:spMkLst>
        </pc:spChg>
        <pc:spChg chg="mod">
          <ac:chgData name="Dassonneville Yaron" userId="S::yaron.dassonneville@vlaanderen.be::f00fbc3b-a7c3-459a-b6dd-9db3be5520da" providerId="AD" clId="Web-{822A2B5E-81C7-7496-E30A-00C3F2889853}" dt="2024-11-05T14:29:14.294" v="260" actId="20577"/>
          <ac:spMkLst>
            <pc:docMk/>
            <pc:sldMk cId="1363000186" sldId="2145706140"/>
            <ac:spMk id="3" creationId="{8765B844-A705-7AF6-EB8C-D546BDBEC87D}"/>
          </ac:spMkLst>
        </pc:spChg>
      </pc:sldChg>
      <pc:sldChg chg="add">
        <pc:chgData name="Dassonneville Yaron" userId="S::yaron.dassonneville@vlaanderen.be::f00fbc3b-a7c3-459a-b6dd-9db3be5520da" providerId="AD" clId="Web-{822A2B5E-81C7-7496-E30A-00C3F2889853}" dt="2024-11-05T14:31:29.719" v="387"/>
        <pc:sldMkLst>
          <pc:docMk/>
          <pc:sldMk cId="873416459" sldId="2145706142"/>
        </pc:sldMkLst>
      </pc:sldChg>
    </pc:docChg>
  </pc:docChgLst>
  <pc:docChgLst>
    <pc:chgData name="Verbrugge Aline" userId="S::aline.verbrugge@vlaanderen.be::38e90b0a-c2da-403c-be89-d467f5b9de66" providerId="AD" clId="Web-{88368D59-783A-8549-7699-825732F4E38B}"/>
    <pc:docChg chg="modSld">
      <pc:chgData name="Verbrugge Aline" userId="S::aline.verbrugge@vlaanderen.be::38e90b0a-c2da-403c-be89-d467f5b9de66" providerId="AD" clId="Web-{88368D59-783A-8549-7699-825732F4E38B}" dt="2024-11-05T07:15:20.755" v="103" actId="20577"/>
      <pc:docMkLst>
        <pc:docMk/>
      </pc:docMkLst>
      <pc:sldChg chg="modSp">
        <pc:chgData name="Verbrugge Aline" userId="S::aline.verbrugge@vlaanderen.be::38e90b0a-c2da-403c-be89-d467f5b9de66" providerId="AD" clId="Web-{88368D59-783A-8549-7699-825732F4E38B}" dt="2024-11-05T07:08:37.663" v="1" actId="20577"/>
        <pc:sldMkLst>
          <pc:docMk/>
          <pc:sldMk cId="2936830746" sldId="2145706044"/>
        </pc:sldMkLst>
        <pc:spChg chg="mod">
          <ac:chgData name="Verbrugge Aline" userId="S::aline.verbrugge@vlaanderen.be::38e90b0a-c2da-403c-be89-d467f5b9de66" providerId="AD" clId="Web-{88368D59-783A-8549-7699-825732F4E38B}" dt="2024-11-05T07:08:37.663" v="1" actId="20577"/>
          <ac:spMkLst>
            <pc:docMk/>
            <pc:sldMk cId="2936830746" sldId="2145706044"/>
            <ac:spMk id="2" creationId="{6849C709-DC0E-AC22-004C-0451180F00ED}"/>
          </ac:spMkLst>
        </pc:spChg>
      </pc:sldChg>
      <pc:sldChg chg="modSp">
        <pc:chgData name="Verbrugge Aline" userId="S::aline.verbrugge@vlaanderen.be::38e90b0a-c2da-403c-be89-d467f5b9de66" providerId="AD" clId="Web-{88368D59-783A-8549-7699-825732F4E38B}" dt="2024-11-05T07:08:44.179" v="3" actId="20577"/>
        <pc:sldMkLst>
          <pc:docMk/>
          <pc:sldMk cId="4077416504" sldId="2145706045"/>
        </pc:sldMkLst>
        <pc:spChg chg="mod">
          <ac:chgData name="Verbrugge Aline" userId="S::aline.verbrugge@vlaanderen.be::38e90b0a-c2da-403c-be89-d467f5b9de66" providerId="AD" clId="Web-{88368D59-783A-8549-7699-825732F4E38B}" dt="2024-11-05T07:08:44.179" v="3" actId="20577"/>
          <ac:spMkLst>
            <pc:docMk/>
            <pc:sldMk cId="4077416504" sldId="2145706045"/>
            <ac:spMk id="2" creationId="{6849C709-DC0E-AC22-004C-0451180F00ED}"/>
          </ac:spMkLst>
        </pc:spChg>
      </pc:sldChg>
      <pc:sldChg chg="modSp">
        <pc:chgData name="Verbrugge Aline" userId="S::aline.verbrugge@vlaanderen.be::38e90b0a-c2da-403c-be89-d467f5b9de66" providerId="AD" clId="Web-{88368D59-783A-8549-7699-825732F4E38B}" dt="2024-11-05T07:08:46.632" v="4"/>
        <pc:sldMkLst>
          <pc:docMk/>
          <pc:sldMk cId="2784232247" sldId="2145706049"/>
        </pc:sldMkLst>
      </pc:sldChg>
      <pc:sldChg chg="modSp">
        <pc:chgData name="Verbrugge Aline" userId="S::aline.verbrugge@vlaanderen.be::38e90b0a-c2da-403c-be89-d467f5b9de66" providerId="AD" clId="Web-{88368D59-783A-8549-7699-825732F4E38B}" dt="2024-11-05T07:09:03.507" v="6" actId="1076"/>
        <pc:sldMkLst>
          <pc:docMk/>
          <pc:sldMk cId="3352872935" sldId="2145706050"/>
        </pc:sldMkLst>
        <pc:spChg chg="mod">
          <ac:chgData name="Verbrugge Aline" userId="S::aline.verbrugge@vlaanderen.be::38e90b0a-c2da-403c-be89-d467f5b9de66" providerId="AD" clId="Web-{88368D59-783A-8549-7699-825732F4E38B}" dt="2024-11-05T07:08:52.491" v="5"/>
          <ac:spMkLst>
            <pc:docMk/>
            <pc:sldMk cId="3352872935" sldId="2145706050"/>
            <ac:spMk id="2" creationId="{1A80DEDF-F174-A326-530F-B615283A2500}"/>
          </ac:spMkLst>
        </pc:spChg>
        <pc:picChg chg="mod">
          <ac:chgData name="Verbrugge Aline" userId="S::aline.verbrugge@vlaanderen.be::38e90b0a-c2da-403c-be89-d467f5b9de66" providerId="AD" clId="Web-{88368D59-783A-8549-7699-825732F4E38B}" dt="2024-11-05T07:09:03.507" v="6" actId="1076"/>
          <ac:picMkLst>
            <pc:docMk/>
            <pc:sldMk cId="3352872935" sldId="2145706050"/>
            <ac:picMk id="4" creationId="{6CFABCE4-BC16-FD40-ADDD-9027D08581B5}"/>
          </ac:picMkLst>
        </pc:picChg>
      </pc:sldChg>
      <pc:sldChg chg="modSp">
        <pc:chgData name="Verbrugge Aline" userId="S::aline.verbrugge@vlaanderen.be::38e90b0a-c2da-403c-be89-d467f5b9de66" providerId="AD" clId="Web-{88368D59-783A-8549-7699-825732F4E38B}" dt="2024-11-05T07:11:31.091" v="27" actId="20577"/>
        <pc:sldMkLst>
          <pc:docMk/>
          <pc:sldMk cId="3427050293" sldId="2145706051"/>
        </pc:sldMkLst>
        <pc:spChg chg="mod">
          <ac:chgData name="Verbrugge Aline" userId="S::aline.verbrugge@vlaanderen.be::38e90b0a-c2da-403c-be89-d467f5b9de66" providerId="AD" clId="Web-{88368D59-783A-8549-7699-825732F4E38B}" dt="2024-11-05T07:11:31.091" v="27" actId="20577"/>
          <ac:spMkLst>
            <pc:docMk/>
            <pc:sldMk cId="3427050293" sldId="2145706051"/>
            <ac:spMk id="2" creationId="{3B10BFF3-E551-D436-EB1F-6CD07B12791C}"/>
          </ac:spMkLst>
        </pc:spChg>
      </pc:sldChg>
      <pc:sldChg chg="modSp">
        <pc:chgData name="Verbrugge Aline" userId="S::aline.verbrugge@vlaanderen.be::38e90b0a-c2da-403c-be89-d467f5b9de66" providerId="AD" clId="Web-{88368D59-783A-8549-7699-825732F4E38B}" dt="2024-11-05T07:11:39.404" v="29" actId="20577"/>
        <pc:sldMkLst>
          <pc:docMk/>
          <pc:sldMk cId="3913905390" sldId="2145706052"/>
        </pc:sldMkLst>
        <pc:spChg chg="mod">
          <ac:chgData name="Verbrugge Aline" userId="S::aline.verbrugge@vlaanderen.be::38e90b0a-c2da-403c-be89-d467f5b9de66" providerId="AD" clId="Web-{88368D59-783A-8549-7699-825732F4E38B}" dt="2024-11-05T07:11:39.404" v="29" actId="20577"/>
          <ac:spMkLst>
            <pc:docMk/>
            <pc:sldMk cId="3913905390" sldId="2145706052"/>
            <ac:spMk id="2" creationId="{3D6EC731-6FDB-05E2-3F4D-23C64B3A7E9A}"/>
          </ac:spMkLst>
        </pc:spChg>
      </pc:sldChg>
      <pc:sldChg chg="modSp">
        <pc:chgData name="Verbrugge Aline" userId="S::aline.verbrugge@vlaanderen.be::38e90b0a-c2da-403c-be89-d467f5b9de66" providerId="AD" clId="Web-{88368D59-783A-8549-7699-825732F4E38B}" dt="2024-11-05T07:11:16.731" v="26" actId="20577"/>
        <pc:sldMkLst>
          <pc:docMk/>
          <pc:sldMk cId="2844515499" sldId="2145706053"/>
        </pc:sldMkLst>
        <pc:spChg chg="mod">
          <ac:chgData name="Verbrugge Aline" userId="S::aline.verbrugge@vlaanderen.be::38e90b0a-c2da-403c-be89-d467f5b9de66" providerId="AD" clId="Web-{88368D59-783A-8549-7699-825732F4E38B}" dt="2024-11-05T07:11:16.731" v="26" actId="20577"/>
          <ac:spMkLst>
            <pc:docMk/>
            <pc:sldMk cId="2844515499" sldId="2145706053"/>
            <ac:spMk id="2" creationId="{DE242F4F-5B29-AFBD-DDBB-DA1B0A22EEF2}"/>
          </ac:spMkLst>
        </pc:spChg>
      </pc:sldChg>
      <pc:sldChg chg="modSp">
        <pc:chgData name="Verbrugge Aline" userId="S::aline.verbrugge@vlaanderen.be::38e90b0a-c2da-403c-be89-d467f5b9de66" providerId="AD" clId="Web-{88368D59-783A-8549-7699-825732F4E38B}" dt="2024-11-05T07:10:25.573" v="16" actId="20577"/>
        <pc:sldMkLst>
          <pc:docMk/>
          <pc:sldMk cId="3755820124" sldId="2145706054"/>
        </pc:sldMkLst>
        <pc:spChg chg="mod">
          <ac:chgData name="Verbrugge Aline" userId="S::aline.verbrugge@vlaanderen.be::38e90b0a-c2da-403c-be89-d467f5b9de66" providerId="AD" clId="Web-{88368D59-783A-8549-7699-825732F4E38B}" dt="2024-11-05T07:10:25.573" v="16" actId="20577"/>
          <ac:spMkLst>
            <pc:docMk/>
            <pc:sldMk cId="3755820124" sldId="2145706054"/>
            <ac:spMk id="2" creationId="{97CCC41E-1AF5-3AEC-3D7F-8A9346FCDA15}"/>
          </ac:spMkLst>
        </pc:spChg>
      </pc:sldChg>
      <pc:sldChg chg="modSp">
        <pc:chgData name="Verbrugge Aline" userId="S::aline.verbrugge@vlaanderen.be::38e90b0a-c2da-403c-be89-d467f5b9de66" providerId="AD" clId="Web-{88368D59-783A-8549-7699-825732F4E38B}" dt="2024-11-05T07:11:47.591" v="30" actId="20577"/>
        <pc:sldMkLst>
          <pc:docMk/>
          <pc:sldMk cId="3868179854" sldId="2145706056"/>
        </pc:sldMkLst>
        <pc:spChg chg="mod">
          <ac:chgData name="Verbrugge Aline" userId="S::aline.verbrugge@vlaanderen.be::38e90b0a-c2da-403c-be89-d467f5b9de66" providerId="AD" clId="Web-{88368D59-783A-8549-7699-825732F4E38B}" dt="2024-11-05T07:11:47.591" v="30" actId="20577"/>
          <ac:spMkLst>
            <pc:docMk/>
            <pc:sldMk cId="3868179854" sldId="2145706056"/>
            <ac:spMk id="2" creationId="{778231C2-8B28-8855-7E55-711E013161BF}"/>
          </ac:spMkLst>
        </pc:spChg>
      </pc:sldChg>
      <pc:sldChg chg="modSp">
        <pc:chgData name="Verbrugge Aline" userId="S::aline.verbrugge@vlaanderen.be::38e90b0a-c2da-403c-be89-d467f5b9de66" providerId="AD" clId="Web-{88368D59-783A-8549-7699-825732F4E38B}" dt="2024-11-05T07:12:12.280" v="31" actId="20577"/>
        <pc:sldMkLst>
          <pc:docMk/>
          <pc:sldMk cId="3256877190" sldId="2145706058"/>
        </pc:sldMkLst>
        <pc:spChg chg="mod">
          <ac:chgData name="Verbrugge Aline" userId="S::aline.verbrugge@vlaanderen.be::38e90b0a-c2da-403c-be89-d467f5b9de66" providerId="AD" clId="Web-{88368D59-783A-8549-7699-825732F4E38B}" dt="2024-11-05T07:12:12.280" v="31" actId="20577"/>
          <ac:spMkLst>
            <pc:docMk/>
            <pc:sldMk cId="3256877190" sldId="2145706058"/>
            <ac:spMk id="2" creationId="{EBD8C157-138E-CC20-5CE2-BE6501023F64}"/>
          </ac:spMkLst>
        </pc:spChg>
      </pc:sldChg>
      <pc:sldChg chg="modSp">
        <pc:chgData name="Verbrugge Aline" userId="S::aline.verbrugge@vlaanderen.be::38e90b0a-c2da-403c-be89-d467f5b9de66" providerId="AD" clId="Web-{88368D59-783A-8549-7699-825732F4E38B}" dt="2024-11-05T07:12:19.233" v="32"/>
        <pc:sldMkLst>
          <pc:docMk/>
          <pc:sldMk cId="2807667712" sldId="2145706059"/>
        </pc:sldMkLst>
        <pc:spChg chg="mod">
          <ac:chgData name="Verbrugge Aline" userId="S::aline.verbrugge@vlaanderen.be::38e90b0a-c2da-403c-be89-d467f5b9de66" providerId="AD" clId="Web-{88368D59-783A-8549-7699-825732F4E38B}" dt="2024-11-05T07:12:19.233" v="32"/>
          <ac:spMkLst>
            <pc:docMk/>
            <pc:sldMk cId="2807667712" sldId="2145706059"/>
            <ac:spMk id="2" creationId="{1F4C887A-67E1-2EF6-B3BE-DFAD0E0B7B5E}"/>
          </ac:spMkLst>
        </pc:spChg>
      </pc:sldChg>
      <pc:sldChg chg="modSp">
        <pc:chgData name="Verbrugge Aline" userId="S::aline.verbrugge@vlaanderen.be::38e90b0a-c2da-403c-be89-d467f5b9de66" providerId="AD" clId="Web-{88368D59-783A-8549-7699-825732F4E38B}" dt="2024-11-05T07:12:51.563" v="36" actId="20577"/>
        <pc:sldMkLst>
          <pc:docMk/>
          <pc:sldMk cId="1057307216" sldId="2145706060"/>
        </pc:sldMkLst>
        <pc:spChg chg="mod">
          <ac:chgData name="Verbrugge Aline" userId="S::aline.verbrugge@vlaanderen.be::38e90b0a-c2da-403c-be89-d467f5b9de66" providerId="AD" clId="Web-{88368D59-783A-8549-7699-825732F4E38B}" dt="2024-11-05T07:12:25.702" v="33"/>
          <ac:spMkLst>
            <pc:docMk/>
            <pc:sldMk cId="1057307216" sldId="2145706060"/>
            <ac:spMk id="2" creationId="{958BCEB1-F1AD-FBE0-30EF-087D1F727A36}"/>
          </ac:spMkLst>
        </pc:spChg>
        <pc:spChg chg="mod">
          <ac:chgData name="Verbrugge Aline" userId="S::aline.verbrugge@vlaanderen.be::38e90b0a-c2da-403c-be89-d467f5b9de66" providerId="AD" clId="Web-{88368D59-783A-8549-7699-825732F4E38B}" dt="2024-11-05T07:12:51.563" v="36" actId="20577"/>
          <ac:spMkLst>
            <pc:docMk/>
            <pc:sldMk cId="1057307216" sldId="2145706060"/>
            <ac:spMk id="3" creationId="{25A377F6-E02E-9F84-8C42-027C57E6E191}"/>
          </ac:spMkLst>
        </pc:spChg>
      </pc:sldChg>
      <pc:sldChg chg="modSp">
        <pc:chgData name="Verbrugge Aline" userId="S::aline.verbrugge@vlaanderen.be::38e90b0a-c2da-403c-be89-d467f5b9de66" providerId="AD" clId="Web-{88368D59-783A-8549-7699-825732F4E38B}" dt="2024-11-05T07:12:36.828" v="34"/>
        <pc:sldMkLst>
          <pc:docMk/>
          <pc:sldMk cId="4134511772" sldId="2145706061"/>
        </pc:sldMkLst>
        <pc:spChg chg="mod">
          <ac:chgData name="Verbrugge Aline" userId="S::aline.verbrugge@vlaanderen.be::38e90b0a-c2da-403c-be89-d467f5b9de66" providerId="AD" clId="Web-{88368D59-783A-8549-7699-825732F4E38B}" dt="2024-11-05T07:12:36.828" v="34"/>
          <ac:spMkLst>
            <pc:docMk/>
            <pc:sldMk cId="4134511772" sldId="2145706061"/>
            <ac:spMk id="2" creationId="{67E785E2-722D-8C6F-51BD-D3254F0CF968}"/>
          </ac:spMkLst>
        </pc:spChg>
      </pc:sldChg>
      <pc:sldChg chg="modSp">
        <pc:chgData name="Verbrugge Aline" userId="S::aline.verbrugge@vlaanderen.be::38e90b0a-c2da-403c-be89-d467f5b9de66" providerId="AD" clId="Web-{88368D59-783A-8549-7699-825732F4E38B}" dt="2024-11-05T07:13:28.470" v="38" actId="20577"/>
        <pc:sldMkLst>
          <pc:docMk/>
          <pc:sldMk cId="3092146388" sldId="2145706062"/>
        </pc:sldMkLst>
        <pc:spChg chg="mod">
          <ac:chgData name="Verbrugge Aline" userId="S::aline.verbrugge@vlaanderen.be::38e90b0a-c2da-403c-be89-d467f5b9de66" providerId="AD" clId="Web-{88368D59-783A-8549-7699-825732F4E38B}" dt="2024-11-05T07:13:28.470" v="38" actId="20577"/>
          <ac:spMkLst>
            <pc:docMk/>
            <pc:sldMk cId="3092146388" sldId="2145706062"/>
            <ac:spMk id="2" creationId="{6B6AA1B8-08E0-6E33-0E15-0B2C7B2F41D0}"/>
          </ac:spMkLst>
        </pc:spChg>
      </pc:sldChg>
      <pc:sldChg chg="modSp">
        <pc:chgData name="Verbrugge Aline" userId="S::aline.verbrugge@vlaanderen.be::38e90b0a-c2da-403c-be89-d467f5b9de66" providerId="AD" clId="Web-{88368D59-783A-8549-7699-825732F4E38B}" dt="2024-11-05T07:13:48.580" v="43" actId="20577"/>
        <pc:sldMkLst>
          <pc:docMk/>
          <pc:sldMk cId="3334373614" sldId="2145706063"/>
        </pc:sldMkLst>
        <pc:spChg chg="mod">
          <ac:chgData name="Verbrugge Aline" userId="S::aline.verbrugge@vlaanderen.be::38e90b0a-c2da-403c-be89-d467f5b9de66" providerId="AD" clId="Web-{88368D59-783A-8549-7699-825732F4E38B}" dt="2024-11-05T07:13:48.580" v="43" actId="20577"/>
          <ac:spMkLst>
            <pc:docMk/>
            <pc:sldMk cId="3334373614" sldId="2145706063"/>
            <ac:spMk id="2" creationId="{FB28514A-921E-65DA-0F0A-62D7A915827A}"/>
          </ac:spMkLst>
        </pc:spChg>
      </pc:sldChg>
      <pc:sldChg chg="modSp">
        <pc:chgData name="Verbrugge Aline" userId="S::aline.verbrugge@vlaanderen.be::38e90b0a-c2da-403c-be89-d467f5b9de66" providerId="AD" clId="Web-{88368D59-783A-8549-7699-825732F4E38B}" dt="2024-11-05T07:14:46.129" v="99" actId="20577"/>
        <pc:sldMkLst>
          <pc:docMk/>
          <pc:sldMk cId="524109644" sldId="2145706064"/>
        </pc:sldMkLst>
        <pc:spChg chg="mod">
          <ac:chgData name="Verbrugge Aline" userId="S::aline.verbrugge@vlaanderen.be::38e90b0a-c2da-403c-be89-d467f5b9de66" providerId="AD" clId="Web-{88368D59-783A-8549-7699-825732F4E38B}" dt="2024-11-05T07:14:46.129" v="99" actId="20577"/>
          <ac:spMkLst>
            <pc:docMk/>
            <pc:sldMk cId="524109644" sldId="2145706064"/>
            <ac:spMk id="2" creationId="{7A842C61-E29F-CA6C-96DB-BCF3D0456833}"/>
          </ac:spMkLst>
        </pc:spChg>
      </pc:sldChg>
      <pc:sldChg chg="modSp">
        <pc:chgData name="Verbrugge Aline" userId="S::aline.verbrugge@vlaanderen.be::38e90b0a-c2da-403c-be89-d467f5b9de66" providerId="AD" clId="Web-{88368D59-783A-8549-7699-825732F4E38B}" dt="2024-11-05T07:14:32.316" v="90" actId="20577"/>
        <pc:sldMkLst>
          <pc:docMk/>
          <pc:sldMk cId="3197926681" sldId="2145706065"/>
        </pc:sldMkLst>
        <pc:spChg chg="mod">
          <ac:chgData name="Verbrugge Aline" userId="S::aline.verbrugge@vlaanderen.be::38e90b0a-c2da-403c-be89-d467f5b9de66" providerId="AD" clId="Web-{88368D59-783A-8549-7699-825732F4E38B}" dt="2024-11-05T07:14:32.316" v="90" actId="20577"/>
          <ac:spMkLst>
            <pc:docMk/>
            <pc:sldMk cId="3197926681" sldId="2145706065"/>
            <ac:spMk id="2" creationId="{2BC59B36-F283-F155-E11E-5CD10F45C5B2}"/>
          </ac:spMkLst>
        </pc:spChg>
      </pc:sldChg>
      <pc:sldChg chg="modSp">
        <pc:chgData name="Verbrugge Aline" userId="S::aline.verbrugge@vlaanderen.be::38e90b0a-c2da-403c-be89-d467f5b9de66" providerId="AD" clId="Web-{88368D59-783A-8549-7699-825732F4E38B}" dt="2024-11-05T07:15:20.755" v="103" actId="20577"/>
        <pc:sldMkLst>
          <pc:docMk/>
          <pc:sldMk cId="269643902" sldId="2145706066"/>
        </pc:sldMkLst>
        <pc:spChg chg="mod">
          <ac:chgData name="Verbrugge Aline" userId="S::aline.verbrugge@vlaanderen.be::38e90b0a-c2da-403c-be89-d467f5b9de66" providerId="AD" clId="Web-{88368D59-783A-8549-7699-825732F4E38B}" dt="2024-11-05T07:15:20.755" v="103" actId="20577"/>
          <ac:spMkLst>
            <pc:docMk/>
            <pc:sldMk cId="269643902" sldId="2145706066"/>
            <ac:spMk id="2" creationId="{8F09B09C-3F03-CF3D-FF17-035DF957B548}"/>
          </ac:spMkLst>
        </pc:spChg>
        <pc:spChg chg="mod">
          <ac:chgData name="Verbrugge Aline" userId="S::aline.verbrugge@vlaanderen.be::38e90b0a-c2da-403c-be89-d467f5b9de66" providerId="AD" clId="Web-{88368D59-783A-8549-7699-825732F4E38B}" dt="2024-11-05T07:15:06.521" v="101" actId="20577"/>
          <ac:spMkLst>
            <pc:docMk/>
            <pc:sldMk cId="269643902" sldId="2145706066"/>
            <ac:spMk id="3" creationId="{640355A3-5D70-1669-EEE2-0A213D6BAF50}"/>
          </ac:spMkLst>
        </pc:spChg>
      </pc:sldChg>
      <pc:sldChg chg="modSp">
        <pc:chgData name="Verbrugge Aline" userId="S::aline.verbrugge@vlaanderen.be::38e90b0a-c2da-403c-be89-d467f5b9de66" providerId="AD" clId="Web-{88368D59-783A-8549-7699-825732F4E38B}" dt="2024-11-05T07:15:15.427" v="102" actId="20577"/>
        <pc:sldMkLst>
          <pc:docMk/>
          <pc:sldMk cId="2017836061" sldId="2145706067"/>
        </pc:sldMkLst>
        <pc:spChg chg="mod">
          <ac:chgData name="Verbrugge Aline" userId="S::aline.verbrugge@vlaanderen.be::38e90b0a-c2da-403c-be89-d467f5b9de66" providerId="AD" clId="Web-{88368D59-783A-8549-7699-825732F4E38B}" dt="2024-11-05T07:15:15.427" v="102" actId="20577"/>
          <ac:spMkLst>
            <pc:docMk/>
            <pc:sldMk cId="2017836061" sldId="2145706067"/>
            <ac:spMk id="2" creationId="{88CBD88A-459C-8916-6357-20AA05AB93C9}"/>
          </ac:spMkLst>
        </pc:spChg>
      </pc:sldChg>
    </pc:docChg>
  </pc:docChgLst>
  <pc:docChgLst>
    <pc:chgData name="Verbrugge Aline" userId="S::aline.verbrugge@vlaanderen.be::38e90b0a-c2da-403c-be89-d467f5b9de66" providerId="AD" clId="Web-{9593A0B8-C8A9-532A-F18C-71F235766EEF}"/>
    <pc:docChg chg="addSld delSld modSld sldOrd">
      <pc:chgData name="Verbrugge Aline" userId="S::aline.verbrugge@vlaanderen.be::38e90b0a-c2da-403c-be89-d467f5b9de66" providerId="AD" clId="Web-{9593A0B8-C8A9-532A-F18C-71F235766EEF}" dt="2024-08-20T09:42:16.444" v="128" actId="20577"/>
      <pc:docMkLst>
        <pc:docMk/>
      </pc:docMkLst>
      <pc:sldChg chg="modSp">
        <pc:chgData name="Verbrugge Aline" userId="S::aline.verbrugge@vlaanderen.be::38e90b0a-c2da-403c-be89-d467f5b9de66" providerId="AD" clId="Web-{9593A0B8-C8A9-532A-F18C-71F235766EEF}" dt="2024-08-20T09:42:16.444" v="128" actId="20577"/>
        <pc:sldMkLst>
          <pc:docMk/>
          <pc:sldMk cId="0" sldId="314"/>
        </pc:sldMkLst>
      </pc:sldChg>
      <pc:sldChg chg="del">
        <pc:chgData name="Verbrugge Aline" userId="S::aline.verbrugge@vlaanderen.be::38e90b0a-c2da-403c-be89-d467f5b9de66" providerId="AD" clId="Web-{9593A0B8-C8A9-532A-F18C-71F235766EEF}" dt="2024-08-20T09:31:10.533" v="38"/>
        <pc:sldMkLst>
          <pc:docMk/>
          <pc:sldMk cId="2315645523" sldId="2145705914"/>
        </pc:sldMkLst>
      </pc:sldChg>
      <pc:sldChg chg="del">
        <pc:chgData name="Verbrugge Aline" userId="S::aline.verbrugge@vlaanderen.be::38e90b0a-c2da-403c-be89-d467f5b9de66" providerId="AD" clId="Web-{9593A0B8-C8A9-532A-F18C-71F235766EEF}" dt="2024-08-20T09:31:13.080" v="39"/>
        <pc:sldMkLst>
          <pc:docMk/>
          <pc:sldMk cId="2906073403" sldId="2145705915"/>
        </pc:sldMkLst>
      </pc:sldChg>
      <pc:sldChg chg="del">
        <pc:chgData name="Verbrugge Aline" userId="S::aline.verbrugge@vlaanderen.be::38e90b0a-c2da-403c-be89-d467f5b9de66" providerId="AD" clId="Web-{9593A0B8-C8A9-532A-F18C-71F235766EEF}" dt="2024-08-20T09:31:14.018" v="40"/>
        <pc:sldMkLst>
          <pc:docMk/>
          <pc:sldMk cId="3178231949" sldId="2145705916"/>
        </pc:sldMkLst>
      </pc:sldChg>
      <pc:sldChg chg="del">
        <pc:chgData name="Verbrugge Aline" userId="S::aline.verbrugge@vlaanderen.be::38e90b0a-c2da-403c-be89-d467f5b9de66" providerId="AD" clId="Web-{9593A0B8-C8A9-532A-F18C-71F235766EEF}" dt="2024-08-20T09:31:16.955" v="44"/>
        <pc:sldMkLst>
          <pc:docMk/>
          <pc:sldMk cId="0" sldId="2145705917"/>
        </pc:sldMkLst>
      </pc:sldChg>
      <pc:sldChg chg="del">
        <pc:chgData name="Verbrugge Aline" userId="S::aline.verbrugge@vlaanderen.be::38e90b0a-c2da-403c-be89-d467f5b9de66" providerId="AD" clId="Web-{9593A0B8-C8A9-532A-F18C-71F235766EEF}" dt="2024-08-20T09:31:17.440" v="45"/>
        <pc:sldMkLst>
          <pc:docMk/>
          <pc:sldMk cId="0" sldId="2145705918"/>
        </pc:sldMkLst>
      </pc:sldChg>
      <pc:sldChg chg="del">
        <pc:chgData name="Verbrugge Aline" userId="S::aline.verbrugge@vlaanderen.be::38e90b0a-c2da-403c-be89-d467f5b9de66" providerId="AD" clId="Web-{9593A0B8-C8A9-532A-F18C-71F235766EEF}" dt="2024-08-20T09:31:17.674" v="46"/>
        <pc:sldMkLst>
          <pc:docMk/>
          <pc:sldMk cId="0" sldId="2145705919"/>
        </pc:sldMkLst>
      </pc:sldChg>
      <pc:sldChg chg="del">
        <pc:chgData name="Verbrugge Aline" userId="S::aline.verbrugge@vlaanderen.be::38e90b0a-c2da-403c-be89-d467f5b9de66" providerId="AD" clId="Web-{9593A0B8-C8A9-532A-F18C-71F235766EEF}" dt="2024-08-20T09:31:18.206" v="47"/>
        <pc:sldMkLst>
          <pc:docMk/>
          <pc:sldMk cId="0" sldId="2145705920"/>
        </pc:sldMkLst>
      </pc:sldChg>
      <pc:sldChg chg="del">
        <pc:chgData name="Verbrugge Aline" userId="S::aline.verbrugge@vlaanderen.be::38e90b0a-c2da-403c-be89-d467f5b9de66" providerId="AD" clId="Web-{9593A0B8-C8A9-532A-F18C-71F235766EEF}" dt="2024-08-20T09:31:15.284" v="42"/>
        <pc:sldMkLst>
          <pc:docMk/>
          <pc:sldMk cId="0" sldId="2145705921"/>
        </pc:sldMkLst>
      </pc:sldChg>
      <pc:sldChg chg="del">
        <pc:chgData name="Verbrugge Aline" userId="S::aline.verbrugge@vlaanderen.be::38e90b0a-c2da-403c-be89-d467f5b9de66" providerId="AD" clId="Web-{9593A0B8-C8A9-532A-F18C-71F235766EEF}" dt="2024-08-20T09:31:15.159" v="41"/>
        <pc:sldMkLst>
          <pc:docMk/>
          <pc:sldMk cId="0" sldId="2145705927"/>
        </pc:sldMkLst>
      </pc:sldChg>
      <pc:sldChg chg="ord">
        <pc:chgData name="Verbrugge Aline" userId="S::aline.verbrugge@vlaanderen.be::38e90b0a-c2da-403c-be89-d467f5b9de66" providerId="AD" clId="Web-{9593A0B8-C8A9-532A-F18C-71F235766EEF}" dt="2024-08-20T09:40:05.862" v="125"/>
        <pc:sldMkLst>
          <pc:docMk/>
          <pc:sldMk cId="824141977" sldId="2145705939"/>
        </pc:sldMkLst>
      </pc:sldChg>
      <pc:sldChg chg="del">
        <pc:chgData name="Verbrugge Aline" userId="S::aline.verbrugge@vlaanderen.be::38e90b0a-c2da-403c-be89-d467f5b9de66" providerId="AD" clId="Web-{9593A0B8-C8A9-532A-F18C-71F235766EEF}" dt="2024-08-20T09:31:15.565" v="43"/>
        <pc:sldMkLst>
          <pc:docMk/>
          <pc:sldMk cId="494245735" sldId="2145705943"/>
        </pc:sldMkLst>
      </pc:sldChg>
      <pc:sldChg chg="modSp">
        <pc:chgData name="Verbrugge Aline" userId="S::aline.verbrugge@vlaanderen.be::38e90b0a-c2da-403c-be89-d467f5b9de66" providerId="AD" clId="Web-{9593A0B8-C8A9-532A-F18C-71F235766EEF}" dt="2024-08-20T09:38:47.281" v="124"/>
        <pc:sldMkLst>
          <pc:docMk/>
          <pc:sldMk cId="1336319298" sldId="2145705947"/>
        </pc:sldMkLst>
      </pc:sldChg>
      <pc:sldChg chg="modSp">
        <pc:chgData name="Verbrugge Aline" userId="S::aline.verbrugge@vlaanderen.be::38e90b0a-c2da-403c-be89-d467f5b9de66" providerId="AD" clId="Web-{9593A0B8-C8A9-532A-F18C-71F235766EEF}" dt="2024-08-20T09:36:50.262" v="112" actId="20577"/>
        <pc:sldMkLst>
          <pc:docMk/>
          <pc:sldMk cId="3184421775" sldId="2145705953"/>
        </pc:sldMkLst>
      </pc:sldChg>
      <pc:sldChg chg="add replId">
        <pc:chgData name="Verbrugge Aline" userId="S::aline.verbrugge@vlaanderen.be::38e90b0a-c2da-403c-be89-d467f5b9de66" providerId="AD" clId="Web-{9593A0B8-C8A9-532A-F18C-71F235766EEF}" dt="2024-08-20T09:42:10.897" v="126"/>
        <pc:sldMkLst>
          <pc:docMk/>
          <pc:sldMk cId="1931715053" sldId="2145705954"/>
        </pc:sldMkLst>
      </pc:sldChg>
    </pc:docChg>
  </pc:docChgLst>
  <pc:docChgLst>
    <pc:chgData name="Heyvaert Pieter" userId="S::pieter.heyvaert@vlaanderen.be::544213a0-205d-4588-981f-53bf17158247" providerId="AD" clId="Web-{83312BD9-EEA0-E042-1215-DF473617C588}"/>
    <pc:docChg chg="addSld delSld modSld">
      <pc:chgData name="Heyvaert Pieter" userId="S::pieter.heyvaert@vlaanderen.be::544213a0-205d-4588-981f-53bf17158247" providerId="AD" clId="Web-{83312BD9-EEA0-E042-1215-DF473617C588}" dt="2024-09-27T11:01:51.082" v="359" actId="1076"/>
      <pc:docMkLst>
        <pc:docMk/>
      </pc:docMkLst>
      <pc:sldChg chg="modSp">
        <pc:chgData name="Heyvaert Pieter" userId="S::pieter.heyvaert@vlaanderen.be::544213a0-205d-4588-981f-53bf17158247" providerId="AD" clId="Web-{83312BD9-EEA0-E042-1215-DF473617C588}" dt="2024-09-27T09:57:03.418" v="323" actId="20577"/>
        <pc:sldMkLst>
          <pc:docMk/>
          <pc:sldMk cId="3579734962" sldId="2145706002"/>
        </pc:sldMkLst>
      </pc:sldChg>
      <pc:sldChg chg="modSp">
        <pc:chgData name="Heyvaert Pieter" userId="S::pieter.heyvaert@vlaanderen.be::544213a0-205d-4588-981f-53bf17158247" providerId="AD" clId="Web-{83312BD9-EEA0-E042-1215-DF473617C588}" dt="2024-09-27T09:57:11.075" v="324" actId="20577"/>
        <pc:sldMkLst>
          <pc:docMk/>
          <pc:sldMk cId="2511691148" sldId="2145706003"/>
        </pc:sldMkLst>
      </pc:sldChg>
      <pc:sldChg chg="addSp delSp modSp">
        <pc:chgData name="Heyvaert Pieter" userId="S::pieter.heyvaert@vlaanderen.be::544213a0-205d-4588-981f-53bf17158247" providerId="AD" clId="Web-{83312BD9-EEA0-E042-1215-DF473617C588}" dt="2024-09-27T11:01:51.082" v="359" actId="1076"/>
        <pc:sldMkLst>
          <pc:docMk/>
          <pc:sldMk cId="840586872" sldId="2145706004"/>
        </pc:sldMkLst>
      </pc:sldChg>
      <pc:sldChg chg="addSp modSp new">
        <pc:chgData name="Heyvaert Pieter" userId="S::pieter.heyvaert@vlaanderen.be::544213a0-205d-4588-981f-53bf17158247" providerId="AD" clId="Web-{83312BD9-EEA0-E042-1215-DF473617C588}" dt="2024-09-27T09:36:12.212" v="180" actId="20577"/>
        <pc:sldMkLst>
          <pc:docMk/>
          <pc:sldMk cId="1601665727" sldId="2145706008"/>
        </pc:sldMkLst>
      </pc:sldChg>
      <pc:sldChg chg="addSp delSp modSp new">
        <pc:chgData name="Heyvaert Pieter" userId="S::pieter.heyvaert@vlaanderen.be::544213a0-205d-4588-981f-53bf17158247" providerId="AD" clId="Web-{83312BD9-EEA0-E042-1215-DF473617C588}" dt="2024-09-27T09:39:22.220" v="251" actId="1076"/>
        <pc:sldMkLst>
          <pc:docMk/>
          <pc:sldMk cId="1354444624" sldId="2145706009"/>
        </pc:sldMkLst>
      </pc:sldChg>
      <pc:sldChg chg="addSp delSp modSp new">
        <pc:chgData name="Heyvaert Pieter" userId="S::pieter.heyvaert@vlaanderen.be::544213a0-205d-4588-981f-53bf17158247" providerId="AD" clId="Web-{83312BD9-EEA0-E042-1215-DF473617C588}" dt="2024-09-27T09:34:18.676" v="126"/>
        <pc:sldMkLst>
          <pc:docMk/>
          <pc:sldMk cId="2330870661" sldId="2145706010"/>
        </pc:sldMkLst>
      </pc:sldChg>
      <pc:sldChg chg="addSp delSp modSp new">
        <pc:chgData name="Heyvaert Pieter" userId="S::pieter.heyvaert@vlaanderen.be::544213a0-205d-4588-981f-53bf17158247" providerId="AD" clId="Web-{83312BD9-EEA0-E042-1215-DF473617C588}" dt="2024-09-27T09:53:21.050" v="314" actId="1076"/>
        <pc:sldMkLst>
          <pc:docMk/>
          <pc:sldMk cId="3827650369" sldId="2145706011"/>
        </pc:sldMkLst>
      </pc:sldChg>
      <pc:sldChg chg="addSp delSp modSp new">
        <pc:chgData name="Heyvaert Pieter" userId="S::pieter.heyvaert@vlaanderen.be::544213a0-205d-4588-981f-53bf17158247" providerId="AD" clId="Web-{83312BD9-EEA0-E042-1215-DF473617C588}" dt="2024-09-27T09:41:23.053" v="304"/>
        <pc:sldMkLst>
          <pc:docMk/>
          <pc:sldMk cId="2135163903" sldId="2145706012"/>
        </pc:sldMkLst>
      </pc:sldChg>
      <pc:sldChg chg="addSp modSp new">
        <pc:chgData name="Heyvaert Pieter" userId="S::pieter.heyvaert@vlaanderen.be::544213a0-205d-4588-981f-53bf17158247" providerId="AD" clId="Web-{83312BD9-EEA0-E042-1215-DF473617C588}" dt="2024-09-27T10:53:02.113" v="352" actId="20577"/>
        <pc:sldMkLst>
          <pc:docMk/>
          <pc:sldMk cId="2711889056" sldId="2145706013"/>
        </pc:sldMkLst>
      </pc:sldChg>
      <pc:sldChg chg="addSp modSp new">
        <pc:chgData name="Heyvaert Pieter" userId="S::pieter.heyvaert@vlaanderen.be::544213a0-205d-4588-981f-53bf17158247" providerId="AD" clId="Web-{83312BD9-EEA0-E042-1215-DF473617C588}" dt="2024-09-27T09:52:53.908" v="309"/>
        <pc:sldMkLst>
          <pc:docMk/>
          <pc:sldMk cId="3411765018" sldId="2145706014"/>
        </pc:sldMkLst>
      </pc:sldChg>
      <pc:sldChg chg="addSp delSp modSp new">
        <pc:chgData name="Heyvaert Pieter" userId="S::pieter.heyvaert@vlaanderen.be::544213a0-205d-4588-981f-53bf17158247" providerId="AD" clId="Web-{83312BD9-EEA0-E042-1215-DF473617C588}" dt="2024-09-27T09:55:08.976" v="320"/>
        <pc:sldMkLst>
          <pc:docMk/>
          <pc:sldMk cId="2118068748" sldId="2145706015"/>
        </pc:sldMkLst>
      </pc:sldChg>
      <pc:sldChg chg="addSp modSp new">
        <pc:chgData name="Heyvaert Pieter" userId="S::pieter.heyvaert@vlaanderen.be::544213a0-205d-4588-981f-53bf17158247" providerId="AD" clId="Web-{83312BD9-EEA0-E042-1215-DF473617C588}" dt="2024-09-27T09:55:19.680" v="322"/>
        <pc:sldMkLst>
          <pc:docMk/>
          <pc:sldMk cId="1249901299" sldId="2145706016"/>
        </pc:sldMkLst>
      </pc:sldChg>
      <pc:sldChg chg="addSp modSp new">
        <pc:chgData name="Heyvaert Pieter" userId="S::pieter.heyvaert@vlaanderen.be::544213a0-205d-4588-981f-53bf17158247" providerId="AD" clId="Web-{83312BD9-EEA0-E042-1215-DF473617C588}" dt="2024-09-27T09:58:41.766" v="326"/>
        <pc:sldMkLst>
          <pc:docMk/>
          <pc:sldMk cId="4281314598" sldId="2145706017"/>
        </pc:sldMkLst>
      </pc:sldChg>
      <pc:sldChg chg="addSp delSp modSp new">
        <pc:chgData name="Heyvaert Pieter" userId="S::pieter.heyvaert@vlaanderen.be::544213a0-205d-4588-981f-53bf17158247" providerId="AD" clId="Web-{83312BD9-EEA0-E042-1215-DF473617C588}" dt="2024-09-27T09:59:51.612" v="334"/>
        <pc:sldMkLst>
          <pc:docMk/>
          <pc:sldMk cId="1126932716" sldId="2145706018"/>
        </pc:sldMkLst>
      </pc:sldChg>
      <pc:sldChg chg="addSp modSp new">
        <pc:chgData name="Heyvaert Pieter" userId="S::pieter.heyvaert@vlaanderen.be::544213a0-205d-4588-981f-53bf17158247" providerId="AD" clId="Web-{83312BD9-EEA0-E042-1215-DF473617C588}" dt="2024-09-27T10:00:02.316" v="336"/>
        <pc:sldMkLst>
          <pc:docMk/>
          <pc:sldMk cId="1044403868" sldId="2145706019"/>
        </pc:sldMkLst>
      </pc:sldChg>
      <pc:sldChg chg="addSp modSp new">
        <pc:chgData name="Heyvaert Pieter" userId="S::pieter.heyvaert@vlaanderen.be::544213a0-205d-4588-981f-53bf17158247" providerId="AD" clId="Web-{83312BD9-EEA0-E042-1215-DF473617C588}" dt="2024-09-27T10:44:12.238" v="338"/>
        <pc:sldMkLst>
          <pc:docMk/>
          <pc:sldMk cId="2938930185" sldId="2145706020"/>
        </pc:sldMkLst>
      </pc:sldChg>
      <pc:sldChg chg="new del">
        <pc:chgData name="Heyvaert Pieter" userId="S::pieter.heyvaert@vlaanderen.be::544213a0-205d-4588-981f-53bf17158247" providerId="AD" clId="Web-{83312BD9-EEA0-E042-1215-DF473617C588}" dt="2024-09-27T10:48:02.167" v="344"/>
        <pc:sldMkLst>
          <pc:docMk/>
          <pc:sldMk cId="2965969190" sldId="2145706021"/>
        </pc:sldMkLst>
      </pc:sldChg>
      <pc:sldChg chg="add replId">
        <pc:chgData name="Heyvaert Pieter" userId="S::pieter.heyvaert@vlaanderen.be::544213a0-205d-4588-981f-53bf17158247" providerId="AD" clId="Web-{83312BD9-EEA0-E042-1215-DF473617C588}" dt="2024-09-27T10:47:59.042" v="340"/>
        <pc:sldMkLst>
          <pc:docMk/>
          <pc:sldMk cId="456815759" sldId="2145706022"/>
        </pc:sldMkLst>
      </pc:sldChg>
      <pc:sldChg chg="add replId">
        <pc:chgData name="Heyvaert Pieter" userId="S::pieter.heyvaert@vlaanderen.be::544213a0-205d-4588-981f-53bf17158247" providerId="AD" clId="Web-{83312BD9-EEA0-E042-1215-DF473617C588}" dt="2024-09-27T10:47:59.182" v="341"/>
        <pc:sldMkLst>
          <pc:docMk/>
          <pc:sldMk cId="3392422411" sldId="2145706023"/>
        </pc:sldMkLst>
      </pc:sldChg>
      <pc:sldChg chg="add replId">
        <pc:chgData name="Heyvaert Pieter" userId="S::pieter.heyvaert@vlaanderen.be::544213a0-205d-4588-981f-53bf17158247" providerId="AD" clId="Web-{83312BD9-EEA0-E042-1215-DF473617C588}" dt="2024-09-27T10:47:59.323" v="342"/>
        <pc:sldMkLst>
          <pc:docMk/>
          <pc:sldMk cId="1711991063" sldId="2145706024"/>
        </pc:sldMkLst>
      </pc:sldChg>
      <pc:sldChg chg="add replId">
        <pc:chgData name="Heyvaert Pieter" userId="S::pieter.heyvaert@vlaanderen.be::544213a0-205d-4588-981f-53bf17158247" providerId="AD" clId="Web-{83312BD9-EEA0-E042-1215-DF473617C588}" dt="2024-09-27T10:47:59.401" v="343"/>
        <pc:sldMkLst>
          <pc:docMk/>
          <pc:sldMk cId="1085990366" sldId="2145706025"/>
        </pc:sldMkLst>
      </pc:sldChg>
    </pc:docChg>
  </pc:docChgLst>
  <pc:docChgLst>
    <pc:chgData name="Verbrugge Aline" userId="S::aline.verbrugge@vlaanderen.be::38e90b0a-c2da-403c-be89-d467f5b9de66" providerId="AD" clId="Web-{732FC9DE-7BA2-CA07-D8B7-176D163F0D1F}"/>
    <pc:docChg chg="addSld modSld">
      <pc:chgData name="Verbrugge Aline" userId="S::aline.verbrugge@vlaanderen.be::38e90b0a-c2da-403c-be89-d467f5b9de66" providerId="AD" clId="Web-{732FC9DE-7BA2-CA07-D8B7-176D163F0D1F}" dt="2024-08-19T09:08:42.084" v="262"/>
      <pc:docMkLst>
        <pc:docMk/>
      </pc:docMkLst>
      <pc:sldChg chg="addSp delSp modSp new mod modShow">
        <pc:chgData name="Verbrugge Aline" userId="S::aline.verbrugge@vlaanderen.be::38e90b0a-c2da-403c-be89-d467f5b9de66" providerId="AD" clId="Web-{732FC9DE-7BA2-CA07-D8B7-176D163F0D1F}" dt="2024-08-19T08:58:51.858" v="70" actId="1076"/>
        <pc:sldMkLst>
          <pc:docMk/>
          <pc:sldMk cId="4066554509" sldId="2145705945"/>
        </pc:sldMkLst>
      </pc:sldChg>
      <pc:sldChg chg="addSp modSp new mod modShow">
        <pc:chgData name="Verbrugge Aline" userId="S::aline.verbrugge@vlaanderen.be::38e90b0a-c2da-403c-be89-d467f5b9de66" providerId="AD" clId="Web-{732FC9DE-7BA2-CA07-D8B7-176D163F0D1F}" dt="2024-08-19T08:57:40.355" v="32"/>
        <pc:sldMkLst>
          <pc:docMk/>
          <pc:sldMk cId="2815356601" sldId="2145705946"/>
        </pc:sldMkLst>
      </pc:sldChg>
      <pc:sldChg chg="addSp delSp modSp new">
        <pc:chgData name="Verbrugge Aline" userId="S::aline.verbrugge@vlaanderen.be::38e90b0a-c2da-403c-be89-d467f5b9de66" providerId="AD" clId="Web-{732FC9DE-7BA2-CA07-D8B7-176D163F0D1F}" dt="2024-08-19T09:08:42.084" v="262"/>
        <pc:sldMkLst>
          <pc:docMk/>
          <pc:sldMk cId="1336319298" sldId="2145705947"/>
        </pc:sldMkLst>
      </pc:sldChg>
    </pc:docChg>
  </pc:docChgLst>
  <pc:docChgLst>
    <pc:chgData name="Verbrugge Aline" userId="S::aline.verbrugge@vlaanderen.be::38e90b0a-c2da-403c-be89-d467f5b9de66" providerId="AD" clId="Web-{DBD12165-EFEB-8EF7-DDD3-4478BD1FF136}"/>
    <pc:docChg chg="addSld delSld modSld sldOrd">
      <pc:chgData name="Verbrugge Aline" userId="S::aline.verbrugge@vlaanderen.be::38e90b0a-c2da-403c-be89-d467f5b9de66" providerId="AD" clId="Web-{DBD12165-EFEB-8EF7-DDD3-4478BD1FF136}" dt="2024-11-06T12:54:09.213" v="236" actId="20577"/>
      <pc:docMkLst>
        <pc:docMk/>
      </pc:docMkLst>
      <pc:sldChg chg="ord">
        <pc:chgData name="Verbrugge Aline" userId="S::aline.verbrugge@vlaanderen.be::38e90b0a-c2da-403c-be89-d467f5b9de66" providerId="AD" clId="Web-{DBD12165-EFEB-8EF7-DDD3-4478BD1FF136}" dt="2024-11-06T12:40:52.668" v="130"/>
        <pc:sldMkLst>
          <pc:docMk/>
          <pc:sldMk cId="0" sldId="262"/>
        </pc:sldMkLst>
      </pc:sldChg>
      <pc:sldChg chg="ord">
        <pc:chgData name="Verbrugge Aline" userId="S::aline.verbrugge@vlaanderen.be::38e90b0a-c2da-403c-be89-d467f5b9de66" providerId="AD" clId="Web-{DBD12165-EFEB-8EF7-DDD3-4478BD1FF136}" dt="2024-11-06T12:40:52.668" v="129"/>
        <pc:sldMkLst>
          <pc:docMk/>
          <pc:sldMk cId="573773102" sldId="266"/>
        </pc:sldMkLst>
      </pc:sldChg>
      <pc:sldChg chg="ord">
        <pc:chgData name="Verbrugge Aline" userId="S::aline.verbrugge@vlaanderen.be::38e90b0a-c2da-403c-be89-d467f5b9de66" providerId="AD" clId="Web-{DBD12165-EFEB-8EF7-DDD3-4478BD1FF136}" dt="2024-11-06T12:40:52.668" v="123"/>
        <pc:sldMkLst>
          <pc:docMk/>
          <pc:sldMk cId="0" sldId="272"/>
        </pc:sldMkLst>
      </pc:sldChg>
      <pc:sldChg chg="ord">
        <pc:chgData name="Verbrugge Aline" userId="S::aline.verbrugge@vlaanderen.be::38e90b0a-c2da-403c-be89-d467f5b9de66" providerId="AD" clId="Web-{DBD12165-EFEB-8EF7-DDD3-4478BD1FF136}" dt="2024-11-06T12:40:52.652" v="122"/>
        <pc:sldMkLst>
          <pc:docMk/>
          <pc:sldMk cId="0" sldId="273"/>
        </pc:sldMkLst>
      </pc:sldChg>
      <pc:sldChg chg="ord">
        <pc:chgData name="Verbrugge Aline" userId="S::aline.verbrugge@vlaanderen.be::38e90b0a-c2da-403c-be89-d467f5b9de66" providerId="AD" clId="Web-{DBD12165-EFEB-8EF7-DDD3-4478BD1FF136}" dt="2024-11-06T12:40:52.652" v="121"/>
        <pc:sldMkLst>
          <pc:docMk/>
          <pc:sldMk cId="0" sldId="274"/>
        </pc:sldMkLst>
      </pc:sldChg>
      <pc:sldChg chg="ord">
        <pc:chgData name="Verbrugge Aline" userId="S::aline.verbrugge@vlaanderen.be::38e90b0a-c2da-403c-be89-d467f5b9de66" providerId="AD" clId="Web-{DBD12165-EFEB-8EF7-DDD3-4478BD1FF136}" dt="2024-11-06T12:40:52.652" v="117"/>
        <pc:sldMkLst>
          <pc:docMk/>
          <pc:sldMk cId="0" sldId="275"/>
        </pc:sldMkLst>
      </pc:sldChg>
      <pc:sldChg chg="ord">
        <pc:chgData name="Verbrugge Aline" userId="S::aline.verbrugge@vlaanderen.be::38e90b0a-c2da-403c-be89-d467f5b9de66" providerId="AD" clId="Web-{DBD12165-EFEB-8EF7-DDD3-4478BD1FF136}" dt="2024-11-06T12:40:52.652" v="119"/>
        <pc:sldMkLst>
          <pc:docMk/>
          <pc:sldMk cId="0" sldId="276"/>
        </pc:sldMkLst>
      </pc:sldChg>
      <pc:sldChg chg="ord">
        <pc:chgData name="Verbrugge Aline" userId="S::aline.verbrugge@vlaanderen.be::38e90b0a-c2da-403c-be89-d467f5b9de66" providerId="AD" clId="Web-{DBD12165-EFEB-8EF7-DDD3-4478BD1FF136}" dt="2024-11-06T12:40:52.652" v="115"/>
        <pc:sldMkLst>
          <pc:docMk/>
          <pc:sldMk cId="0" sldId="277"/>
        </pc:sldMkLst>
      </pc:sldChg>
      <pc:sldChg chg="ord">
        <pc:chgData name="Verbrugge Aline" userId="S::aline.verbrugge@vlaanderen.be::38e90b0a-c2da-403c-be89-d467f5b9de66" providerId="AD" clId="Web-{DBD12165-EFEB-8EF7-DDD3-4478BD1FF136}" dt="2024-11-06T12:40:52.652" v="114"/>
        <pc:sldMkLst>
          <pc:docMk/>
          <pc:sldMk cId="0" sldId="278"/>
        </pc:sldMkLst>
      </pc:sldChg>
      <pc:sldChg chg="ord">
        <pc:chgData name="Verbrugge Aline" userId="S::aline.verbrugge@vlaanderen.be::38e90b0a-c2da-403c-be89-d467f5b9de66" providerId="AD" clId="Web-{DBD12165-EFEB-8EF7-DDD3-4478BD1FF136}" dt="2024-11-06T12:40:52.652" v="113"/>
        <pc:sldMkLst>
          <pc:docMk/>
          <pc:sldMk cId="0" sldId="279"/>
        </pc:sldMkLst>
      </pc:sldChg>
      <pc:sldChg chg="ord">
        <pc:chgData name="Verbrugge Aline" userId="S::aline.verbrugge@vlaanderen.be::38e90b0a-c2da-403c-be89-d467f5b9de66" providerId="AD" clId="Web-{DBD12165-EFEB-8EF7-DDD3-4478BD1FF136}" dt="2024-11-06T12:40:52.668" v="128"/>
        <pc:sldMkLst>
          <pc:docMk/>
          <pc:sldMk cId="3560970135" sldId="285"/>
        </pc:sldMkLst>
      </pc:sldChg>
      <pc:sldChg chg="ord">
        <pc:chgData name="Verbrugge Aline" userId="S::aline.verbrugge@vlaanderen.be::38e90b0a-c2da-403c-be89-d467f5b9de66" providerId="AD" clId="Web-{DBD12165-EFEB-8EF7-DDD3-4478BD1FF136}" dt="2024-11-06T12:40:52.668" v="125"/>
        <pc:sldMkLst>
          <pc:docMk/>
          <pc:sldMk cId="1054711373" sldId="292"/>
        </pc:sldMkLst>
      </pc:sldChg>
      <pc:sldChg chg="modSp">
        <pc:chgData name="Verbrugge Aline" userId="S::aline.verbrugge@vlaanderen.be::38e90b0a-c2da-403c-be89-d467f5b9de66" providerId="AD" clId="Web-{DBD12165-EFEB-8EF7-DDD3-4478BD1FF136}" dt="2024-11-06T12:31:41.319" v="110"/>
        <pc:sldMkLst>
          <pc:docMk/>
          <pc:sldMk cId="0" sldId="317"/>
        </pc:sldMkLst>
        <pc:spChg chg="mod">
          <ac:chgData name="Verbrugge Aline" userId="S::aline.verbrugge@vlaanderen.be::38e90b0a-c2da-403c-be89-d467f5b9de66" providerId="AD" clId="Web-{DBD12165-EFEB-8EF7-DDD3-4478BD1FF136}" dt="2024-11-06T12:31:41.319" v="110"/>
          <ac:spMkLst>
            <pc:docMk/>
            <pc:sldMk cId="0" sldId="317"/>
            <ac:spMk id="1690" creationId="{00000000-0000-0000-0000-000000000000}"/>
          </ac:spMkLst>
        </pc:spChg>
      </pc:sldChg>
      <pc:sldChg chg="modSp">
        <pc:chgData name="Verbrugge Aline" userId="S::aline.verbrugge@vlaanderen.be::38e90b0a-c2da-403c-be89-d467f5b9de66" providerId="AD" clId="Web-{DBD12165-EFEB-8EF7-DDD3-4478BD1FF136}" dt="2024-11-06T12:29:24.392" v="68"/>
        <pc:sldMkLst>
          <pc:docMk/>
          <pc:sldMk cId="3346479992" sldId="392"/>
        </pc:sldMkLst>
        <pc:spChg chg="mod">
          <ac:chgData name="Verbrugge Aline" userId="S::aline.verbrugge@vlaanderen.be::38e90b0a-c2da-403c-be89-d467f5b9de66" providerId="AD" clId="Web-{DBD12165-EFEB-8EF7-DDD3-4478BD1FF136}" dt="2024-11-06T12:29:24.392" v="68"/>
          <ac:spMkLst>
            <pc:docMk/>
            <pc:sldMk cId="3346479992" sldId="392"/>
            <ac:spMk id="2654" creationId="{00000000-0000-0000-0000-000000000000}"/>
          </ac:spMkLst>
        </pc:spChg>
      </pc:sldChg>
      <pc:sldChg chg="addSp modSp">
        <pc:chgData name="Verbrugge Aline" userId="S::aline.verbrugge@vlaanderen.be::38e90b0a-c2da-403c-be89-d467f5b9de66" providerId="AD" clId="Web-{DBD12165-EFEB-8EF7-DDD3-4478BD1FF136}" dt="2024-11-06T12:45:25.928" v="159" actId="14100"/>
        <pc:sldMkLst>
          <pc:docMk/>
          <pc:sldMk cId="2823799272" sldId="441"/>
        </pc:sldMkLst>
        <pc:spChg chg="mod">
          <ac:chgData name="Verbrugge Aline" userId="S::aline.verbrugge@vlaanderen.be::38e90b0a-c2da-403c-be89-d467f5b9de66" providerId="AD" clId="Web-{DBD12165-EFEB-8EF7-DDD3-4478BD1FF136}" dt="2024-11-06T12:29:29.283" v="70" actId="20577"/>
          <ac:spMkLst>
            <pc:docMk/>
            <pc:sldMk cId="2823799272" sldId="441"/>
            <ac:spMk id="1788" creationId="{00000000-0000-0000-0000-000000000000}"/>
          </ac:spMkLst>
        </pc:spChg>
        <pc:spChg chg="mod">
          <ac:chgData name="Verbrugge Aline" userId="S::aline.verbrugge@vlaanderen.be::38e90b0a-c2da-403c-be89-d467f5b9de66" providerId="AD" clId="Web-{DBD12165-EFEB-8EF7-DDD3-4478BD1FF136}" dt="2024-11-06T12:43:59.753" v="139" actId="14100"/>
          <ac:spMkLst>
            <pc:docMk/>
            <pc:sldMk cId="2823799272" sldId="441"/>
            <ac:spMk id="1790" creationId="{00000000-0000-0000-0000-000000000000}"/>
          </ac:spMkLst>
        </pc:spChg>
        <pc:spChg chg="mod">
          <ac:chgData name="Verbrugge Aline" userId="S::aline.verbrugge@vlaanderen.be::38e90b0a-c2da-403c-be89-d467f5b9de66" providerId="AD" clId="Web-{DBD12165-EFEB-8EF7-DDD3-4478BD1FF136}" dt="2024-11-06T12:45:14.240" v="158" actId="1076"/>
          <ac:spMkLst>
            <pc:docMk/>
            <pc:sldMk cId="2823799272" sldId="441"/>
            <ac:spMk id="1791" creationId="{00000000-0000-0000-0000-000000000000}"/>
          </ac:spMkLst>
        </pc:spChg>
        <pc:picChg chg="add mod">
          <ac:chgData name="Verbrugge Aline" userId="S::aline.verbrugge@vlaanderen.be::38e90b0a-c2da-403c-be89-d467f5b9de66" providerId="AD" clId="Web-{DBD12165-EFEB-8EF7-DDD3-4478BD1FF136}" dt="2024-11-06T12:45:25.928" v="159" actId="14100"/>
          <ac:picMkLst>
            <pc:docMk/>
            <pc:sldMk cId="2823799272" sldId="441"/>
            <ac:picMk id="2" creationId="{0D8417E1-4406-D10A-C33A-9251E1C3900B}"/>
          </ac:picMkLst>
        </pc:picChg>
      </pc:sldChg>
      <pc:sldChg chg="addSp modSp">
        <pc:chgData name="Verbrugge Aline" userId="S::aline.verbrugge@vlaanderen.be::38e90b0a-c2da-403c-be89-d467f5b9de66" providerId="AD" clId="Web-{DBD12165-EFEB-8EF7-DDD3-4478BD1FF136}" dt="2024-11-06T12:42:15.984" v="135" actId="1076"/>
        <pc:sldMkLst>
          <pc:docMk/>
          <pc:sldMk cId="81083960" sldId="442"/>
        </pc:sldMkLst>
        <pc:spChg chg="mod">
          <ac:chgData name="Verbrugge Aline" userId="S::aline.verbrugge@vlaanderen.be::38e90b0a-c2da-403c-be89-d467f5b9de66" providerId="AD" clId="Web-{DBD12165-EFEB-8EF7-DDD3-4478BD1FF136}" dt="2024-11-06T12:42:12.064" v="134"/>
          <ac:spMkLst>
            <pc:docMk/>
            <pc:sldMk cId="81083960" sldId="442"/>
            <ac:spMk id="1796" creationId="{00000000-0000-0000-0000-000000000000}"/>
          </ac:spMkLst>
        </pc:spChg>
        <pc:picChg chg="add mod">
          <ac:chgData name="Verbrugge Aline" userId="S::aline.verbrugge@vlaanderen.be::38e90b0a-c2da-403c-be89-d467f5b9de66" providerId="AD" clId="Web-{DBD12165-EFEB-8EF7-DDD3-4478BD1FF136}" dt="2024-11-06T12:42:15.984" v="135" actId="1076"/>
          <ac:picMkLst>
            <pc:docMk/>
            <pc:sldMk cId="81083960" sldId="442"/>
            <ac:picMk id="2" creationId="{85B8FC2A-934B-9B2A-D215-AD25EB47C5CD}"/>
          </ac:picMkLst>
        </pc:picChg>
      </pc:sldChg>
      <pc:sldChg chg="modSp">
        <pc:chgData name="Verbrugge Aline" userId="S::aline.verbrugge@vlaanderen.be::38e90b0a-c2da-403c-be89-d467f5b9de66" providerId="AD" clId="Web-{DBD12165-EFEB-8EF7-DDD3-4478BD1FF136}" dt="2024-11-06T12:31:16.709" v="104"/>
        <pc:sldMkLst>
          <pc:docMk/>
          <pc:sldMk cId="516102001" sldId="443"/>
        </pc:sldMkLst>
        <pc:spChg chg="mod">
          <ac:chgData name="Verbrugge Aline" userId="S::aline.verbrugge@vlaanderen.be::38e90b0a-c2da-403c-be89-d467f5b9de66" providerId="AD" clId="Web-{DBD12165-EFEB-8EF7-DDD3-4478BD1FF136}" dt="2024-11-06T12:31:16.709" v="104"/>
          <ac:spMkLst>
            <pc:docMk/>
            <pc:sldMk cId="516102001" sldId="443"/>
            <ac:spMk id="1802" creationId="{00000000-0000-0000-0000-000000000000}"/>
          </ac:spMkLst>
        </pc:spChg>
      </pc:sldChg>
      <pc:sldChg chg="modSp">
        <pc:chgData name="Verbrugge Aline" userId="S::aline.verbrugge@vlaanderen.be::38e90b0a-c2da-403c-be89-d467f5b9de66" providerId="AD" clId="Web-{DBD12165-EFEB-8EF7-DDD3-4478BD1FF136}" dt="2024-11-06T12:31:21.693" v="106" actId="20577"/>
        <pc:sldMkLst>
          <pc:docMk/>
          <pc:sldMk cId="2070284455" sldId="444"/>
        </pc:sldMkLst>
        <pc:spChg chg="mod">
          <ac:chgData name="Verbrugge Aline" userId="S::aline.verbrugge@vlaanderen.be::38e90b0a-c2da-403c-be89-d467f5b9de66" providerId="AD" clId="Web-{DBD12165-EFEB-8EF7-DDD3-4478BD1FF136}" dt="2024-11-06T12:31:21.693" v="106" actId="20577"/>
          <ac:spMkLst>
            <pc:docMk/>
            <pc:sldMk cId="2070284455" sldId="444"/>
            <ac:spMk id="1811" creationId="{00000000-0000-0000-0000-000000000000}"/>
          </ac:spMkLst>
        </pc:spChg>
      </pc:sldChg>
      <pc:sldChg chg="modSp">
        <pc:chgData name="Verbrugge Aline" userId="S::aline.verbrugge@vlaanderen.be::38e90b0a-c2da-403c-be89-d467f5b9de66" providerId="AD" clId="Web-{DBD12165-EFEB-8EF7-DDD3-4478BD1FF136}" dt="2024-11-06T12:31:24.662" v="107"/>
        <pc:sldMkLst>
          <pc:docMk/>
          <pc:sldMk cId="2240004403" sldId="445"/>
        </pc:sldMkLst>
        <pc:spChg chg="mod">
          <ac:chgData name="Verbrugge Aline" userId="S::aline.verbrugge@vlaanderen.be::38e90b0a-c2da-403c-be89-d467f5b9de66" providerId="AD" clId="Web-{DBD12165-EFEB-8EF7-DDD3-4478BD1FF136}" dt="2024-11-06T12:31:24.662" v="107"/>
          <ac:spMkLst>
            <pc:docMk/>
            <pc:sldMk cId="2240004403" sldId="445"/>
            <ac:spMk id="1820" creationId="{00000000-0000-0000-0000-000000000000}"/>
          </ac:spMkLst>
        </pc:spChg>
      </pc:sldChg>
      <pc:sldChg chg="modSp">
        <pc:chgData name="Verbrugge Aline" userId="S::aline.verbrugge@vlaanderen.be::38e90b0a-c2da-403c-be89-d467f5b9de66" providerId="AD" clId="Web-{DBD12165-EFEB-8EF7-DDD3-4478BD1FF136}" dt="2024-11-06T12:31:31.210" v="108"/>
        <pc:sldMkLst>
          <pc:docMk/>
          <pc:sldMk cId="2114973565" sldId="446"/>
        </pc:sldMkLst>
        <pc:spChg chg="mod">
          <ac:chgData name="Verbrugge Aline" userId="S::aline.verbrugge@vlaanderen.be::38e90b0a-c2da-403c-be89-d467f5b9de66" providerId="AD" clId="Web-{DBD12165-EFEB-8EF7-DDD3-4478BD1FF136}" dt="2024-11-06T12:31:31.210" v="108"/>
          <ac:spMkLst>
            <pc:docMk/>
            <pc:sldMk cId="2114973565" sldId="446"/>
            <ac:spMk id="1833" creationId="{00000000-0000-0000-0000-000000000000}"/>
          </ac:spMkLst>
        </pc:spChg>
      </pc:sldChg>
      <pc:sldChg chg="modSp">
        <pc:chgData name="Verbrugge Aline" userId="S::aline.verbrugge@vlaanderen.be::38e90b0a-c2da-403c-be89-d467f5b9de66" providerId="AD" clId="Web-{DBD12165-EFEB-8EF7-DDD3-4478BD1FF136}" dt="2024-11-06T12:31:36.569" v="109"/>
        <pc:sldMkLst>
          <pc:docMk/>
          <pc:sldMk cId="3153709828" sldId="447"/>
        </pc:sldMkLst>
        <pc:spChg chg="mod">
          <ac:chgData name="Verbrugge Aline" userId="S::aline.verbrugge@vlaanderen.be::38e90b0a-c2da-403c-be89-d467f5b9de66" providerId="AD" clId="Web-{DBD12165-EFEB-8EF7-DDD3-4478BD1FF136}" dt="2024-11-06T12:31:36.569" v="109"/>
          <ac:spMkLst>
            <pc:docMk/>
            <pc:sldMk cId="3153709828" sldId="447"/>
            <ac:spMk id="1846" creationId="{00000000-0000-0000-0000-000000000000}"/>
          </ac:spMkLst>
        </pc:spChg>
      </pc:sldChg>
      <pc:sldChg chg="ord">
        <pc:chgData name="Verbrugge Aline" userId="S::aline.verbrugge@vlaanderen.be::38e90b0a-c2da-403c-be89-d467f5b9de66" providerId="AD" clId="Web-{DBD12165-EFEB-8EF7-DDD3-4478BD1FF136}" dt="2024-11-06T12:40:52.668" v="127"/>
        <pc:sldMkLst>
          <pc:docMk/>
          <pc:sldMk cId="2173225002" sldId="2145705906"/>
        </pc:sldMkLst>
      </pc:sldChg>
      <pc:sldChg chg="ord">
        <pc:chgData name="Verbrugge Aline" userId="S::aline.verbrugge@vlaanderen.be::38e90b0a-c2da-403c-be89-d467f5b9de66" providerId="AD" clId="Web-{DBD12165-EFEB-8EF7-DDD3-4478BD1FF136}" dt="2024-11-06T12:40:52.668" v="126"/>
        <pc:sldMkLst>
          <pc:docMk/>
          <pc:sldMk cId="2155400288" sldId="2145705907"/>
        </pc:sldMkLst>
      </pc:sldChg>
      <pc:sldChg chg="ord">
        <pc:chgData name="Verbrugge Aline" userId="S::aline.verbrugge@vlaanderen.be::38e90b0a-c2da-403c-be89-d467f5b9de66" providerId="AD" clId="Web-{DBD12165-EFEB-8EF7-DDD3-4478BD1FF136}" dt="2024-11-06T12:40:52.668" v="124"/>
        <pc:sldMkLst>
          <pc:docMk/>
          <pc:sldMk cId="2820493980" sldId="2145705908"/>
        </pc:sldMkLst>
      </pc:sldChg>
      <pc:sldChg chg="ord">
        <pc:chgData name="Verbrugge Aline" userId="S::aline.verbrugge@vlaanderen.be::38e90b0a-c2da-403c-be89-d467f5b9de66" providerId="AD" clId="Web-{DBD12165-EFEB-8EF7-DDD3-4478BD1FF136}" dt="2024-11-06T12:40:52.637" v="112"/>
        <pc:sldMkLst>
          <pc:docMk/>
          <pc:sldMk cId="2054309415" sldId="2145705935"/>
        </pc:sldMkLst>
      </pc:sldChg>
      <pc:sldChg chg="modSp">
        <pc:chgData name="Verbrugge Aline" userId="S::aline.verbrugge@vlaanderen.be::38e90b0a-c2da-403c-be89-d467f5b9de66" providerId="AD" clId="Web-{DBD12165-EFEB-8EF7-DDD3-4478BD1FF136}" dt="2024-11-06T12:21:15.374" v="7" actId="20577"/>
        <pc:sldMkLst>
          <pc:docMk/>
          <pc:sldMk cId="594825990" sldId="2145705938"/>
        </pc:sldMkLst>
        <pc:spChg chg="mod">
          <ac:chgData name="Verbrugge Aline" userId="S::aline.verbrugge@vlaanderen.be::38e90b0a-c2da-403c-be89-d467f5b9de66" providerId="AD" clId="Web-{DBD12165-EFEB-8EF7-DDD3-4478BD1FF136}" dt="2024-11-06T12:21:15.374" v="7" actId="20577"/>
          <ac:spMkLst>
            <pc:docMk/>
            <pc:sldMk cId="594825990" sldId="2145705938"/>
            <ac:spMk id="1613" creationId="{00000000-0000-0000-0000-000000000000}"/>
          </ac:spMkLst>
        </pc:spChg>
      </pc:sldChg>
      <pc:sldChg chg="ord">
        <pc:chgData name="Verbrugge Aline" userId="S::aline.verbrugge@vlaanderen.be::38e90b0a-c2da-403c-be89-d467f5b9de66" providerId="AD" clId="Web-{DBD12165-EFEB-8EF7-DDD3-4478BD1FF136}" dt="2024-11-06T12:40:52.652" v="118"/>
        <pc:sldMkLst>
          <pc:docMk/>
          <pc:sldMk cId="2979884504" sldId="2145705948"/>
        </pc:sldMkLst>
      </pc:sldChg>
      <pc:sldChg chg="ord">
        <pc:chgData name="Verbrugge Aline" userId="S::aline.verbrugge@vlaanderen.be::38e90b0a-c2da-403c-be89-d467f5b9de66" providerId="AD" clId="Web-{DBD12165-EFEB-8EF7-DDD3-4478BD1FF136}" dt="2024-11-06T12:40:52.652" v="120"/>
        <pc:sldMkLst>
          <pc:docMk/>
          <pc:sldMk cId="3732168102" sldId="2145705949"/>
        </pc:sldMkLst>
      </pc:sldChg>
      <pc:sldChg chg="ord">
        <pc:chgData name="Verbrugge Aline" userId="S::aline.verbrugge@vlaanderen.be::38e90b0a-c2da-403c-be89-d467f5b9de66" providerId="AD" clId="Web-{DBD12165-EFEB-8EF7-DDD3-4478BD1FF136}" dt="2024-11-06T12:40:52.652" v="116"/>
        <pc:sldMkLst>
          <pc:docMk/>
          <pc:sldMk cId="4032960676" sldId="2145705952"/>
        </pc:sldMkLst>
      </pc:sldChg>
      <pc:sldChg chg="ord">
        <pc:chgData name="Verbrugge Aline" userId="S::aline.verbrugge@vlaanderen.be::38e90b0a-c2da-403c-be89-d467f5b9de66" providerId="AD" clId="Web-{DBD12165-EFEB-8EF7-DDD3-4478BD1FF136}" dt="2024-11-06T12:40:52.637" v="111"/>
        <pc:sldMkLst>
          <pc:docMk/>
          <pc:sldMk cId="3588902915" sldId="2145705985"/>
        </pc:sldMkLst>
      </pc:sldChg>
      <pc:sldChg chg="modSp">
        <pc:chgData name="Verbrugge Aline" userId="S::aline.verbrugge@vlaanderen.be::38e90b0a-c2da-403c-be89-d467f5b9de66" providerId="AD" clId="Web-{DBD12165-EFEB-8EF7-DDD3-4478BD1FF136}" dt="2024-11-06T12:22:15.360" v="43" actId="20577"/>
        <pc:sldMkLst>
          <pc:docMk/>
          <pc:sldMk cId="2936830746" sldId="2145706044"/>
        </pc:sldMkLst>
        <pc:spChg chg="mod">
          <ac:chgData name="Verbrugge Aline" userId="S::aline.verbrugge@vlaanderen.be::38e90b0a-c2da-403c-be89-d467f5b9de66" providerId="AD" clId="Web-{DBD12165-EFEB-8EF7-DDD3-4478BD1FF136}" dt="2024-11-06T12:22:15.360" v="43" actId="20577"/>
          <ac:spMkLst>
            <pc:docMk/>
            <pc:sldMk cId="2936830746" sldId="2145706044"/>
            <ac:spMk id="2" creationId="{6849C709-DC0E-AC22-004C-0451180F00ED}"/>
          </ac:spMkLst>
        </pc:spChg>
      </pc:sldChg>
      <pc:sldChg chg="modSp">
        <pc:chgData name="Verbrugge Aline" userId="S::aline.verbrugge@vlaanderen.be::38e90b0a-c2da-403c-be89-d467f5b9de66" providerId="AD" clId="Web-{DBD12165-EFEB-8EF7-DDD3-4478BD1FF136}" dt="2024-11-06T12:21:49.891" v="28" actId="20577"/>
        <pc:sldMkLst>
          <pc:docMk/>
          <pc:sldMk cId="4077416504" sldId="2145706045"/>
        </pc:sldMkLst>
        <pc:spChg chg="mod">
          <ac:chgData name="Verbrugge Aline" userId="S::aline.verbrugge@vlaanderen.be::38e90b0a-c2da-403c-be89-d467f5b9de66" providerId="AD" clId="Web-{DBD12165-EFEB-8EF7-DDD3-4478BD1FF136}" dt="2024-11-06T12:21:49.891" v="28" actId="20577"/>
          <ac:spMkLst>
            <pc:docMk/>
            <pc:sldMk cId="4077416504" sldId="2145706045"/>
            <ac:spMk id="2" creationId="{6849C709-DC0E-AC22-004C-0451180F00ED}"/>
          </ac:spMkLst>
        </pc:spChg>
      </pc:sldChg>
      <pc:sldChg chg="del">
        <pc:chgData name="Verbrugge Aline" userId="S::aline.verbrugge@vlaanderen.be::38e90b0a-c2da-403c-be89-d467f5b9de66" providerId="AD" clId="Web-{DBD12165-EFEB-8EF7-DDD3-4478BD1FF136}" dt="2024-11-06T12:28:12.827" v="46"/>
        <pc:sldMkLst>
          <pc:docMk/>
          <pc:sldMk cId="4186286764" sldId="2145706090"/>
        </pc:sldMkLst>
      </pc:sldChg>
      <pc:sldChg chg="delSp">
        <pc:chgData name="Verbrugge Aline" userId="S::aline.verbrugge@vlaanderen.be::38e90b0a-c2da-403c-be89-d467f5b9de66" providerId="AD" clId="Web-{DBD12165-EFEB-8EF7-DDD3-4478BD1FF136}" dt="2024-11-06T12:25:21.321" v="44"/>
        <pc:sldMkLst>
          <pc:docMk/>
          <pc:sldMk cId="1727952924" sldId="2145706101"/>
        </pc:sldMkLst>
      </pc:sldChg>
      <pc:sldChg chg="modSp">
        <pc:chgData name="Verbrugge Aline" userId="S::aline.verbrugge@vlaanderen.be::38e90b0a-c2da-403c-be89-d467f5b9de66" providerId="AD" clId="Web-{DBD12165-EFEB-8EF7-DDD3-4478BD1FF136}" dt="2024-11-06T12:21:44.141" v="26" actId="20577"/>
        <pc:sldMkLst>
          <pc:docMk/>
          <pc:sldMk cId="1408030348" sldId="2145706138"/>
        </pc:sldMkLst>
        <pc:spChg chg="mod">
          <ac:chgData name="Verbrugge Aline" userId="S::aline.verbrugge@vlaanderen.be::38e90b0a-c2da-403c-be89-d467f5b9de66" providerId="AD" clId="Web-{DBD12165-EFEB-8EF7-DDD3-4478BD1FF136}" dt="2024-11-06T12:21:44.141" v="26" actId="20577"/>
          <ac:spMkLst>
            <pc:docMk/>
            <pc:sldMk cId="1408030348" sldId="2145706138"/>
            <ac:spMk id="745" creationId="{00000000-0000-0000-0000-000000000000}"/>
          </ac:spMkLst>
        </pc:spChg>
      </pc:sldChg>
      <pc:sldChg chg="modSp">
        <pc:chgData name="Verbrugge Aline" userId="S::aline.verbrugge@vlaanderen.be::38e90b0a-c2da-403c-be89-d467f5b9de66" providerId="AD" clId="Web-{DBD12165-EFEB-8EF7-DDD3-4478BD1FF136}" dt="2024-11-06T12:21:59.797" v="30" actId="20577"/>
        <pc:sldMkLst>
          <pc:docMk/>
          <pc:sldMk cId="1363000186" sldId="2145706140"/>
        </pc:sldMkLst>
        <pc:spChg chg="mod">
          <ac:chgData name="Verbrugge Aline" userId="S::aline.verbrugge@vlaanderen.be::38e90b0a-c2da-403c-be89-d467f5b9de66" providerId="AD" clId="Web-{DBD12165-EFEB-8EF7-DDD3-4478BD1FF136}" dt="2024-11-06T12:21:59.797" v="30" actId="20577"/>
          <ac:spMkLst>
            <pc:docMk/>
            <pc:sldMk cId="1363000186" sldId="2145706140"/>
            <ac:spMk id="2" creationId="{7D045E60-11A1-5037-FB02-7725736E254C}"/>
          </ac:spMkLst>
        </pc:spChg>
      </pc:sldChg>
      <pc:sldChg chg="delSp modSp">
        <pc:chgData name="Verbrugge Aline" userId="S::aline.verbrugge@vlaanderen.be::38e90b0a-c2da-403c-be89-d467f5b9de66" providerId="AD" clId="Web-{DBD12165-EFEB-8EF7-DDD3-4478BD1FF136}" dt="2024-11-06T12:47:06.573" v="164" actId="1076"/>
        <pc:sldMkLst>
          <pc:docMk/>
          <pc:sldMk cId="873416459" sldId="2145706142"/>
        </pc:sldMkLst>
        <pc:spChg chg="mod">
          <ac:chgData name="Verbrugge Aline" userId="S::aline.verbrugge@vlaanderen.be::38e90b0a-c2da-403c-be89-d467f5b9de66" providerId="AD" clId="Web-{DBD12165-EFEB-8EF7-DDD3-4478BD1FF136}" dt="2024-11-06T12:46:47.681" v="160" actId="14100"/>
          <ac:spMkLst>
            <pc:docMk/>
            <pc:sldMk cId="873416459" sldId="2145706142"/>
            <ac:spMk id="46" creationId="{00F2F84B-59E6-C114-4B3E-A8DE6B713C28}"/>
          </ac:spMkLst>
        </pc:spChg>
        <pc:spChg chg="mod">
          <ac:chgData name="Verbrugge Aline" userId="S::aline.verbrugge@vlaanderen.be::38e90b0a-c2da-403c-be89-d467f5b9de66" providerId="AD" clId="Web-{DBD12165-EFEB-8EF7-DDD3-4478BD1FF136}" dt="2024-11-06T12:46:56.416" v="162" actId="1076"/>
          <ac:spMkLst>
            <pc:docMk/>
            <pc:sldMk cId="873416459" sldId="2145706142"/>
            <ac:spMk id="47" creationId="{F740BEF3-4F0C-47A0-36F7-893CADFD62C5}"/>
          </ac:spMkLst>
        </pc:spChg>
        <pc:cxnChg chg="mod">
          <ac:chgData name="Verbrugge Aline" userId="S::aline.verbrugge@vlaanderen.be::38e90b0a-c2da-403c-be89-d467f5b9de66" providerId="AD" clId="Web-{DBD12165-EFEB-8EF7-DDD3-4478BD1FF136}" dt="2024-11-06T12:47:06.573" v="164" actId="1076"/>
          <ac:cxnSpMkLst>
            <pc:docMk/>
            <pc:sldMk cId="873416459" sldId="2145706142"/>
            <ac:cxnSpMk id="42" creationId="{1CCE5F3B-B06F-D10B-C203-177C9A65D55A}"/>
          </ac:cxnSpMkLst>
        </pc:cxnChg>
      </pc:sldChg>
      <pc:sldChg chg="ord">
        <pc:chgData name="Verbrugge Aline" userId="S::aline.verbrugge@vlaanderen.be::38e90b0a-c2da-403c-be89-d467f5b9de66" providerId="AD" clId="Web-{DBD12165-EFEB-8EF7-DDD3-4478BD1FF136}" dt="2024-11-06T12:26:54.371" v="45"/>
        <pc:sldMkLst>
          <pc:docMk/>
          <pc:sldMk cId="925591142" sldId="2145706148"/>
        </pc:sldMkLst>
      </pc:sldChg>
      <pc:sldChg chg="addSp delSp modSp new">
        <pc:chgData name="Verbrugge Aline" userId="S::aline.verbrugge@vlaanderen.be::38e90b0a-c2da-403c-be89-d467f5b9de66" providerId="AD" clId="Web-{DBD12165-EFEB-8EF7-DDD3-4478BD1FF136}" dt="2024-11-06T12:54:09.213" v="236" actId="20577"/>
        <pc:sldMkLst>
          <pc:docMk/>
          <pc:sldMk cId="27579877" sldId="2145706149"/>
        </pc:sldMkLst>
        <pc:spChg chg="mod">
          <ac:chgData name="Verbrugge Aline" userId="S::aline.verbrugge@vlaanderen.be::38e90b0a-c2da-403c-be89-d467f5b9de66" providerId="AD" clId="Web-{DBD12165-EFEB-8EF7-DDD3-4478BD1FF136}" dt="2024-11-06T12:54:09.213" v="236" actId="20577"/>
          <ac:spMkLst>
            <pc:docMk/>
            <pc:sldMk cId="27579877" sldId="2145706149"/>
            <ac:spMk id="2" creationId="{4C645DFB-9131-833D-8939-F78025E6CAC6}"/>
          </ac:spMkLst>
        </pc:spChg>
        <pc:spChg chg="mod">
          <ac:chgData name="Verbrugge Aline" userId="S::aline.verbrugge@vlaanderen.be::38e90b0a-c2da-403c-be89-d467f5b9de66" providerId="AD" clId="Web-{DBD12165-EFEB-8EF7-DDD3-4478BD1FF136}" dt="2024-11-06T12:53:37.728" v="230" actId="1076"/>
          <ac:spMkLst>
            <pc:docMk/>
            <pc:sldMk cId="27579877" sldId="2145706149"/>
            <ac:spMk id="3" creationId="{75FFC5C7-4EFA-8F0B-C96E-BBB74A9EA23E}"/>
          </ac:spMkLst>
        </pc:spChg>
        <pc:picChg chg="add mod">
          <ac:chgData name="Verbrugge Aline" userId="S::aline.verbrugge@vlaanderen.be::38e90b0a-c2da-403c-be89-d467f5b9de66" providerId="AD" clId="Web-{DBD12165-EFEB-8EF7-DDD3-4478BD1FF136}" dt="2024-11-06T12:53:58.869" v="234" actId="14100"/>
          <ac:picMkLst>
            <pc:docMk/>
            <pc:sldMk cId="27579877" sldId="2145706149"/>
            <ac:picMk id="6" creationId="{41108BA6-7AC7-009D-114A-0D014F7386D9}"/>
          </ac:picMkLst>
        </pc:picChg>
      </pc:sldChg>
      <pc:sldChg chg="modSp new">
        <pc:chgData name="Verbrugge Aline" userId="S::aline.verbrugge@vlaanderen.be::38e90b0a-c2da-403c-be89-d467f5b9de66" providerId="AD" clId="Web-{DBD12165-EFEB-8EF7-DDD3-4478BD1FF136}" dt="2024-11-06T12:30:33.910" v="102" actId="14100"/>
        <pc:sldMkLst>
          <pc:docMk/>
          <pc:sldMk cId="2849206843" sldId="2145706150"/>
        </pc:sldMkLst>
      </pc:sldChg>
    </pc:docChg>
  </pc:docChgLst>
  <pc:docChgLst>
    <pc:chgData name="Verbrugge Aline" userId="38e90b0a-c2da-403c-be89-d467f5b9de66" providerId="ADAL" clId="{44E7616E-D8D0-4464-B75D-3CF96338C93F}"/>
    <pc:docChg chg="undo custSel addSld delSld modSld sldOrd">
      <pc:chgData name="Verbrugge Aline" userId="38e90b0a-c2da-403c-be89-d467f5b9de66" providerId="ADAL" clId="{44E7616E-D8D0-4464-B75D-3CF96338C93F}" dt="2024-11-05T12:13:24.717" v="658" actId="20577"/>
      <pc:docMkLst>
        <pc:docMk/>
      </pc:docMkLst>
      <pc:sldChg chg="modSp mod">
        <pc:chgData name="Verbrugge Aline" userId="38e90b0a-c2da-403c-be89-d467f5b9de66" providerId="ADAL" clId="{44E7616E-D8D0-4464-B75D-3CF96338C93F}" dt="2024-11-05T12:13:24.717" v="658" actId="20577"/>
        <pc:sldMkLst>
          <pc:docMk/>
          <pc:sldMk cId="0" sldId="259"/>
        </pc:sldMkLst>
        <pc:spChg chg="mod">
          <ac:chgData name="Verbrugge Aline" userId="38e90b0a-c2da-403c-be89-d467f5b9de66" providerId="ADAL" clId="{44E7616E-D8D0-4464-B75D-3CF96338C93F}" dt="2024-11-05T12:06:36.643" v="365" actId="255"/>
          <ac:spMkLst>
            <pc:docMk/>
            <pc:sldMk cId="0" sldId="259"/>
            <ac:spMk id="889" creationId="{00000000-0000-0000-0000-000000000000}"/>
          </ac:spMkLst>
        </pc:spChg>
        <pc:graphicFrameChg chg="mod modGraphic">
          <ac:chgData name="Verbrugge Aline" userId="38e90b0a-c2da-403c-be89-d467f5b9de66" providerId="ADAL" clId="{44E7616E-D8D0-4464-B75D-3CF96338C93F}" dt="2024-11-05T12:13:24.717" v="658" actId="20577"/>
          <ac:graphicFrameMkLst>
            <pc:docMk/>
            <pc:sldMk cId="0" sldId="259"/>
            <ac:graphicFrameMk id="3" creationId="{4D836983-4160-1DD8-9C4F-DA055A7BC9DC}"/>
          </ac:graphicFrameMkLst>
        </pc:graphicFrameChg>
      </pc:sldChg>
      <pc:sldChg chg="modSp mod">
        <pc:chgData name="Verbrugge Aline" userId="38e90b0a-c2da-403c-be89-d467f5b9de66" providerId="ADAL" clId="{44E7616E-D8D0-4464-B75D-3CF96338C93F}" dt="2024-11-05T12:06:43.657" v="366" actId="255"/>
        <pc:sldMkLst>
          <pc:docMk/>
          <pc:sldMk cId="0" sldId="261"/>
        </pc:sldMkLst>
        <pc:spChg chg="mod">
          <ac:chgData name="Verbrugge Aline" userId="38e90b0a-c2da-403c-be89-d467f5b9de66" providerId="ADAL" clId="{44E7616E-D8D0-4464-B75D-3CF96338C93F}" dt="2024-11-05T12:06:43.657" v="366" actId="255"/>
          <ac:spMkLst>
            <pc:docMk/>
            <pc:sldMk cId="0" sldId="261"/>
            <ac:spMk id="903" creationId="{00000000-0000-0000-0000-000000000000}"/>
          </ac:spMkLst>
        </pc:spChg>
      </pc:sldChg>
      <pc:sldChg chg="modSp mod">
        <pc:chgData name="Verbrugge Aline" userId="38e90b0a-c2da-403c-be89-d467f5b9de66" providerId="ADAL" clId="{44E7616E-D8D0-4464-B75D-3CF96338C93F}" dt="2024-11-05T07:55:39.529" v="357" actId="255"/>
        <pc:sldMkLst>
          <pc:docMk/>
          <pc:sldMk cId="0" sldId="273"/>
        </pc:sldMkLst>
      </pc:sldChg>
      <pc:sldChg chg="mod modShow">
        <pc:chgData name="Verbrugge Aline" userId="38e90b0a-c2da-403c-be89-d467f5b9de66" providerId="ADAL" clId="{44E7616E-D8D0-4464-B75D-3CF96338C93F}" dt="2024-11-05T12:07:13.549" v="370" actId="729"/>
        <pc:sldMkLst>
          <pc:docMk/>
          <pc:sldMk cId="0" sldId="275"/>
        </pc:sldMkLst>
      </pc:sldChg>
      <pc:sldChg chg="modSp mod ord">
        <pc:chgData name="Verbrugge Aline" userId="38e90b0a-c2da-403c-be89-d467f5b9de66" providerId="ADAL" clId="{44E7616E-D8D0-4464-B75D-3CF96338C93F}" dt="2024-11-05T12:07:10.369" v="369"/>
        <pc:sldMkLst>
          <pc:docMk/>
          <pc:sldMk cId="0" sldId="276"/>
        </pc:sldMkLst>
      </pc:sldChg>
      <pc:sldChg chg="ord">
        <pc:chgData name="Verbrugge Aline" userId="38e90b0a-c2da-403c-be89-d467f5b9de66" providerId="ADAL" clId="{44E7616E-D8D0-4464-B75D-3CF96338C93F}" dt="2024-11-05T07:52:16.732" v="258"/>
        <pc:sldMkLst>
          <pc:docMk/>
          <pc:sldMk cId="0" sldId="300"/>
        </pc:sldMkLst>
      </pc:sldChg>
      <pc:sldChg chg="ord">
        <pc:chgData name="Verbrugge Aline" userId="38e90b0a-c2da-403c-be89-d467f5b9de66" providerId="ADAL" clId="{44E7616E-D8D0-4464-B75D-3CF96338C93F}" dt="2024-11-05T07:52:16.732" v="258"/>
        <pc:sldMkLst>
          <pc:docMk/>
          <pc:sldMk cId="0" sldId="301"/>
        </pc:sldMkLst>
      </pc:sldChg>
      <pc:sldChg chg="delSp modSp mod">
        <pc:chgData name="Verbrugge Aline" userId="38e90b0a-c2da-403c-be89-d467f5b9de66" providerId="ADAL" clId="{44E7616E-D8D0-4464-B75D-3CF96338C93F}" dt="2024-11-05T07:47:45.482" v="239" actId="108"/>
        <pc:sldMkLst>
          <pc:docMk/>
          <pc:sldMk cId="0" sldId="306"/>
        </pc:sldMkLst>
      </pc:sldChg>
      <pc:sldChg chg="modSp mod">
        <pc:chgData name="Verbrugge Aline" userId="38e90b0a-c2da-403c-be89-d467f5b9de66" providerId="ADAL" clId="{44E7616E-D8D0-4464-B75D-3CF96338C93F}" dt="2024-11-05T07:47:35.494" v="238" actId="108"/>
        <pc:sldMkLst>
          <pc:docMk/>
          <pc:sldMk cId="0" sldId="315"/>
        </pc:sldMkLst>
      </pc:sldChg>
      <pc:sldChg chg="modSp mod">
        <pc:chgData name="Verbrugge Aline" userId="38e90b0a-c2da-403c-be89-d467f5b9de66" providerId="ADAL" clId="{44E7616E-D8D0-4464-B75D-3CF96338C93F}" dt="2024-11-05T07:48:10.606" v="256" actId="108"/>
        <pc:sldMkLst>
          <pc:docMk/>
          <pc:sldMk cId="0" sldId="317"/>
        </pc:sldMkLst>
        <pc:spChg chg="mod">
          <ac:chgData name="Verbrugge Aline" userId="38e90b0a-c2da-403c-be89-d467f5b9de66" providerId="ADAL" clId="{44E7616E-D8D0-4464-B75D-3CF96338C93F}" dt="2024-11-05T07:48:10.606" v="256" actId="108"/>
          <ac:spMkLst>
            <pc:docMk/>
            <pc:sldMk cId="0" sldId="317"/>
            <ac:spMk id="1690" creationId="{00000000-0000-0000-0000-000000000000}"/>
          </ac:spMkLst>
        </pc:spChg>
      </pc:sldChg>
      <pc:sldChg chg="modSp mod">
        <pc:chgData name="Verbrugge Aline" userId="38e90b0a-c2da-403c-be89-d467f5b9de66" providerId="ADAL" clId="{44E7616E-D8D0-4464-B75D-3CF96338C93F}" dt="2024-11-05T12:06:31.050" v="364" actId="255"/>
        <pc:sldMkLst>
          <pc:docMk/>
          <pc:sldMk cId="1016850014" sldId="2145705937"/>
        </pc:sldMkLst>
        <pc:spChg chg="mod">
          <ac:chgData name="Verbrugge Aline" userId="38e90b0a-c2da-403c-be89-d467f5b9de66" providerId="ADAL" clId="{44E7616E-D8D0-4464-B75D-3CF96338C93F}" dt="2024-11-05T12:06:31.050" v="364" actId="255"/>
          <ac:spMkLst>
            <pc:docMk/>
            <pc:sldMk cId="1016850014" sldId="2145705937"/>
            <ac:spMk id="386" creationId="{00000000-0000-0000-0000-000000000000}"/>
          </ac:spMkLst>
        </pc:spChg>
      </pc:sldChg>
      <pc:sldChg chg="modSp mod">
        <pc:chgData name="Verbrugge Aline" userId="38e90b0a-c2da-403c-be89-d467f5b9de66" providerId="ADAL" clId="{44E7616E-D8D0-4464-B75D-3CF96338C93F}" dt="2024-11-05T12:08:21.402" v="419" actId="20577"/>
        <pc:sldMkLst>
          <pc:docMk/>
          <pc:sldMk cId="594825990" sldId="2145705938"/>
        </pc:sldMkLst>
        <pc:spChg chg="mod">
          <ac:chgData name="Verbrugge Aline" userId="38e90b0a-c2da-403c-be89-d467f5b9de66" providerId="ADAL" clId="{44E7616E-D8D0-4464-B75D-3CF96338C93F}" dt="2024-11-05T12:08:21.402" v="419" actId="20577"/>
          <ac:spMkLst>
            <pc:docMk/>
            <pc:sldMk cId="594825990" sldId="2145705938"/>
            <ac:spMk id="1613" creationId="{00000000-0000-0000-0000-000000000000}"/>
          </ac:spMkLst>
        </pc:spChg>
      </pc:sldChg>
      <pc:sldChg chg="modSp mod">
        <pc:chgData name="Verbrugge Aline" userId="38e90b0a-c2da-403c-be89-d467f5b9de66" providerId="ADAL" clId="{44E7616E-D8D0-4464-B75D-3CF96338C93F}" dt="2024-11-05T12:06:25.931" v="363" actId="255"/>
        <pc:sldMkLst>
          <pc:docMk/>
          <pc:sldMk cId="2766516895" sldId="2145705939"/>
        </pc:sldMkLst>
        <pc:spChg chg="mod">
          <ac:chgData name="Verbrugge Aline" userId="38e90b0a-c2da-403c-be89-d467f5b9de66" providerId="ADAL" clId="{44E7616E-D8D0-4464-B75D-3CF96338C93F}" dt="2024-11-05T12:06:25.931" v="363" actId="255"/>
          <ac:spMkLst>
            <pc:docMk/>
            <pc:sldMk cId="2766516895" sldId="2145705939"/>
            <ac:spMk id="381" creationId="{00000000-0000-0000-0000-000000000000}"/>
          </ac:spMkLst>
        </pc:spChg>
      </pc:sldChg>
      <pc:sldChg chg="modSp mod ord modShow">
        <pc:chgData name="Verbrugge Aline" userId="38e90b0a-c2da-403c-be89-d467f5b9de66" providerId="ADAL" clId="{44E7616E-D8D0-4464-B75D-3CF96338C93F}" dt="2024-11-05T12:06:56.855" v="367" actId="108"/>
        <pc:sldMkLst>
          <pc:docMk/>
          <pc:sldMk cId="3732168102" sldId="2145705949"/>
        </pc:sldMkLst>
      </pc:sldChg>
      <pc:sldChg chg="del">
        <pc:chgData name="Verbrugge Aline" userId="38e90b0a-c2da-403c-be89-d467f5b9de66" providerId="ADAL" clId="{44E7616E-D8D0-4464-B75D-3CF96338C93F}" dt="2024-11-05T07:44:18.864" v="206" actId="47"/>
        <pc:sldMkLst>
          <pc:docMk/>
          <pc:sldMk cId="3359974289" sldId="2145705992"/>
        </pc:sldMkLst>
      </pc:sldChg>
      <pc:sldChg chg="ord">
        <pc:chgData name="Verbrugge Aline" userId="38e90b0a-c2da-403c-be89-d467f5b9de66" providerId="ADAL" clId="{44E7616E-D8D0-4464-B75D-3CF96338C93F}" dt="2024-11-05T07:52:16.732" v="258"/>
        <pc:sldMkLst>
          <pc:docMk/>
          <pc:sldMk cId="4276465767" sldId="2145705994"/>
        </pc:sldMkLst>
      </pc:sldChg>
      <pc:sldChg chg="ord">
        <pc:chgData name="Verbrugge Aline" userId="38e90b0a-c2da-403c-be89-d467f5b9de66" providerId="ADAL" clId="{44E7616E-D8D0-4464-B75D-3CF96338C93F}" dt="2024-11-05T07:52:16.732" v="258"/>
        <pc:sldMkLst>
          <pc:docMk/>
          <pc:sldMk cId="2146910732" sldId="2145705996"/>
        </pc:sldMkLst>
      </pc:sldChg>
      <pc:sldChg chg="ord">
        <pc:chgData name="Verbrugge Aline" userId="38e90b0a-c2da-403c-be89-d467f5b9de66" providerId="ADAL" clId="{44E7616E-D8D0-4464-B75D-3CF96338C93F}" dt="2024-11-05T07:52:16.732" v="258"/>
        <pc:sldMkLst>
          <pc:docMk/>
          <pc:sldMk cId="1760137741" sldId="2145705997"/>
        </pc:sldMkLst>
      </pc:sldChg>
      <pc:sldChg chg="ord">
        <pc:chgData name="Verbrugge Aline" userId="38e90b0a-c2da-403c-be89-d467f5b9de66" providerId="ADAL" clId="{44E7616E-D8D0-4464-B75D-3CF96338C93F}" dt="2024-11-05T07:52:16.732" v="258"/>
        <pc:sldMkLst>
          <pc:docMk/>
          <pc:sldMk cId="2362353522" sldId="2145705998"/>
        </pc:sldMkLst>
      </pc:sldChg>
      <pc:sldChg chg="ord">
        <pc:chgData name="Verbrugge Aline" userId="38e90b0a-c2da-403c-be89-d467f5b9de66" providerId="ADAL" clId="{44E7616E-D8D0-4464-B75D-3CF96338C93F}" dt="2024-11-05T07:52:16.732" v="258"/>
        <pc:sldMkLst>
          <pc:docMk/>
          <pc:sldMk cId="364290021" sldId="2145705999"/>
        </pc:sldMkLst>
      </pc:sldChg>
      <pc:sldChg chg="ord">
        <pc:chgData name="Verbrugge Aline" userId="38e90b0a-c2da-403c-be89-d467f5b9de66" providerId="ADAL" clId="{44E7616E-D8D0-4464-B75D-3CF96338C93F}" dt="2024-11-05T07:52:16.732" v="258"/>
        <pc:sldMkLst>
          <pc:docMk/>
          <pc:sldMk cId="1356045095" sldId="2145706000"/>
        </pc:sldMkLst>
      </pc:sldChg>
      <pc:sldChg chg="ord">
        <pc:chgData name="Verbrugge Aline" userId="38e90b0a-c2da-403c-be89-d467f5b9de66" providerId="ADAL" clId="{44E7616E-D8D0-4464-B75D-3CF96338C93F}" dt="2024-11-05T07:52:16.732" v="258"/>
        <pc:sldMkLst>
          <pc:docMk/>
          <pc:sldMk cId="3579734962" sldId="2145706002"/>
        </pc:sldMkLst>
      </pc:sldChg>
      <pc:sldChg chg="ord">
        <pc:chgData name="Verbrugge Aline" userId="38e90b0a-c2da-403c-be89-d467f5b9de66" providerId="ADAL" clId="{44E7616E-D8D0-4464-B75D-3CF96338C93F}" dt="2024-11-05T07:52:16.732" v="258"/>
        <pc:sldMkLst>
          <pc:docMk/>
          <pc:sldMk cId="840586872" sldId="2145706004"/>
        </pc:sldMkLst>
      </pc:sldChg>
      <pc:sldChg chg="modSp mod">
        <pc:chgData name="Verbrugge Aline" userId="38e90b0a-c2da-403c-be89-d467f5b9de66" providerId="ADAL" clId="{44E7616E-D8D0-4464-B75D-3CF96338C93F}" dt="2024-11-05T12:06:21.341" v="362" actId="255"/>
        <pc:sldMkLst>
          <pc:docMk/>
          <pc:sldMk cId="2901471075" sldId="2145706005"/>
        </pc:sldMkLst>
        <pc:spChg chg="mod">
          <ac:chgData name="Verbrugge Aline" userId="38e90b0a-c2da-403c-be89-d467f5b9de66" providerId="ADAL" clId="{44E7616E-D8D0-4464-B75D-3CF96338C93F}" dt="2024-11-05T12:06:21.341" v="362" actId="255"/>
          <ac:spMkLst>
            <pc:docMk/>
            <pc:sldMk cId="2901471075" sldId="2145706005"/>
            <ac:spMk id="193" creationId="{00000000-0000-0000-0000-000000000000}"/>
          </ac:spMkLst>
        </pc:spChg>
      </pc:sldChg>
      <pc:sldChg chg="ord">
        <pc:chgData name="Verbrugge Aline" userId="38e90b0a-c2da-403c-be89-d467f5b9de66" providerId="ADAL" clId="{44E7616E-D8D0-4464-B75D-3CF96338C93F}" dt="2024-11-05T07:52:16.732" v="258"/>
        <pc:sldMkLst>
          <pc:docMk/>
          <pc:sldMk cId="1425775672" sldId="2145706006"/>
        </pc:sldMkLst>
      </pc:sldChg>
      <pc:sldChg chg="ord">
        <pc:chgData name="Verbrugge Aline" userId="38e90b0a-c2da-403c-be89-d467f5b9de66" providerId="ADAL" clId="{44E7616E-D8D0-4464-B75D-3CF96338C93F}" dt="2024-11-05T07:52:16.732" v="258"/>
        <pc:sldMkLst>
          <pc:docMk/>
          <pc:sldMk cId="378244040" sldId="2145706007"/>
        </pc:sldMkLst>
      </pc:sldChg>
      <pc:sldChg chg="ord">
        <pc:chgData name="Verbrugge Aline" userId="38e90b0a-c2da-403c-be89-d467f5b9de66" providerId="ADAL" clId="{44E7616E-D8D0-4464-B75D-3CF96338C93F}" dt="2024-11-05T07:52:16.732" v="258"/>
        <pc:sldMkLst>
          <pc:docMk/>
          <pc:sldMk cId="1601665727" sldId="2145706008"/>
        </pc:sldMkLst>
      </pc:sldChg>
      <pc:sldChg chg="ord">
        <pc:chgData name="Verbrugge Aline" userId="38e90b0a-c2da-403c-be89-d467f5b9de66" providerId="ADAL" clId="{44E7616E-D8D0-4464-B75D-3CF96338C93F}" dt="2024-11-05T07:52:16.732" v="258"/>
        <pc:sldMkLst>
          <pc:docMk/>
          <pc:sldMk cId="1354444624" sldId="2145706009"/>
        </pc:sldMkLst>
      </pc:sldChg>
      <pc:sldChg chg="ord">
        <pc:chgData name="Verbrugge Aline" userId="38e90b0a-c2da-403c-be89-d467f5b9de66" providerId="ADAL" clId="{44E7616E-D8D0-4464-B75D-3CF96338C93F}" dt="2024-11-05T07:52:16.732" v="258"/>
        <pc:sldMkLst>
          <pc:docMk/>
          <pc:sldMk cId="2330870661" sldId="2145706010"/>
        </pc:sldMkLst>
      </pc:sldChg>
      <pc:sldChg chg="ord">
        <pc:chgData name="Verbrugge Aline" userId="38e90b0a-c2da-403c-be89-d467f5b9de66" providerId="ADAL" clId="{44E7616E-D8D0-4464-B75D-3CF96338C93F}" dt="2024-11-05T07:52:16.732" v="258"/>
        <pc:sldMkLst>
          <pc:docMk/>
          <pc:sldMk cId="3827650369" sldId="2145706011"/>
        </pc:sldMkLst>
      </pc:sldChg>
      <pc:sldChg chg="ord">
        <pc:chgData name="Verbrugge Aline" userId="38e90b0a-c2da-403c-be89-d467f5b9de66" providerId="ADAL" clId="{44E7616E-D8D0-4464-B75D-3CF96338C93F}" dt="2024-11-05T07:52:16.732" v="258"/>
        <pc:sldMkLst>
          <pc:docMk/>
          <pc:sldMk cId="2135163903" sldId="2145706012"/>
        </pc:sldMkLst>
      </pc:sldChg>
      <pc:sldChg chg="modSp mod ord">
        <pc:chgData name="Verbrugge Aline" userId="38e90b0a-c2da-403c-be89-d467f5b9de66" providerId="ADAL" clId="{44E7616E-D8D0-4464-B75D-3CF96338C93F}" dt="2024-11-05T07:52:16.732" v="258"/>
        <pc:sldMkLst>
          <pc:docMk/>
          <pc:sldMk cId="2711889056" sldId="2145706013"/>
        </pc:sldMkLst>
      </pc:sldChg>
      <pc:sldChg chg="ord">
        <pc:chgData name="Verbrugge Aline" userId="38e90b0a-c2da-403c-be89-d467f5b9de66" providerId="ADAL" clId="{44E7616E-D8D0-4464-B75D-3CF96338C93F}" dt="2024-11-05T07:52:16.732" v="258"/>
        <pc:sldMkLst>
          <pc:docMk/>
          <pc:sldMk cId="2788433150" sldId="2145706026"/>
        </pc:sldMkLst>
      </pc:sldChg>
      <pc:sldChg chg="ord">
        <pc:chgData name="Verbrugge Aline" userId="38e90b0a-c2da-403c-be89-d467f5b9de66" providerId="ADAL" clId="{44E7616E-D8D0-4464-B75D-3CF96338C93F}" dt="2024-11-05T07:52:16.732" v="258"/>
        <pc:sldMkLst>
          <pc:docMk/>
          <pc:sldMk cId="242182394" sldId="2145706027"/>
        </pc:sldMkLst>
      </pc:sldChg>
      <pc:sldChg chg="ord">
        <pc:chgData name="Verbrugge Aline" userId="38e90b0a-c2da-403c-be89-d467f5b9de66" providerId="ADAL" clId="{44E7616E-D8D0-4464-B75D-3CF96338C93F}" dt="2024-11-05T07:52:16.732" v="258"/>
        <pc:sldMkLst>
          <pc:docMk/>
          <pc:sldMk cId="2596753443" sldId="2145706028"/>
        </pc:sldMkLst>
      </pc:sldChg>
      <pc:sldChg chg="ord">
        <pc:chgData name="Verbrugge Aline" userId="38e90b0a-c2da-403c-be89-d467f5b9de66" providerId="ADAL" clId="{44E7616E-D8D0-4464-B75D-3CF96338C93F}" dt="2024-11-05T07:52:16.732" v="258"/>
        <pc:sldMkLst>
          <pc:docMk/>
          <pc:sldMk cId="2108773728" sldId="2145706029"/>
        </pc:sldMkLst>
      </pc:sldChg>
      <pc:sldChg chg="ord">
        <pc:chgData name="Verbrugge Aline" userId="38e90b0a-c2da-403c-be89-d467f5b9de66" providerId="ADAL" clId="{44E7616E-D8D0-4464-B75D-3CF96338C93F}" dt="2024-11-05T07:52:16.732" v="258"/>
        <pc:sldMkLst>
          <pc:docMk/>
          <pc:sldMk cId="4254248927" sldId="2145706030"/>
        </pc:sldMkLst>
      </pc:sldChg>
      <pc:sldChg chg="ord">
        <pc:chgData name="Verbrugge Aline" userId="38e90b0a-c2da-403c-be89-d467f5b9de66" providerId="ADAL" clId="{44E7616E-D8D0-4464-B75D-3CF96338C93F}" dt="2024-11-05T07:52:16.732" v="258"/>
        <pc:sldMkLst>
          <pc:docMk/>
          <pc:sldMk cId="3793624239" sldId="2145706031"/>
        </pc:sldMkLst>
      </pc:sldChg>
      <pc:sldChg chg="ord">
        <pc:chgData name="Verbrugge Aline" userId="38e90b0a-c2da-403c-be89-d467f5b9de66" providerId="ADAL" clId="{44E7616E-D8D0-4464-B75D-3CF96338C93F}" dt="2024-11-05T07:52:16.732" v="258"/>
        <pc:sldMkLst>
          <pc:docMk/>
          <pc:sldMk cId="1232835920" sldId="2145706032"/>
        </pc:sldMkLst>
      </pc:sldChg>
      <pc:sldChg chg="ord">
        <pc:chgData name="Verbrugge Aline" userId="38e90b0a-c2da-403c-be89-d467f5b9de66" providerId="ADAL" clId="{44E7616E-D8D0-4464-B75D-3CF96338C93F}" dt="2024-11-05T07:52:16.732" v="258"/>
        <pc:sldMkLst>
          <pc:docMk/>
          <pc:sldMk cId="577010996" sldId="2145706033"/>
        </pc:sldMkLst>
      </pc:sldChg>
      <pc:sldChg chg="ord">
        <pc:chgData name="Verbrugge Aline" userId="38e90b0a-c2da-403c-be89-d467f5b9de66" providerId="ADAL" clId="{44E7616E-D8D0-4464-B75D-3CF96338C93F}" dt="2024-11-05T07:52:16.732" v="258"/>
        <pc:sldMkLst>
          <pc:docMk/>
          <pc:sldMk cId="756447814" sldId="2145706034"/>
        </pc:sldMkLst>
      </pc:sldChg>
      <pc:sldChg chg="ord">
        <pc:chgData name="Verbrugge Aline" userId="38e90b0a-c2da-403c-be89-d467f5b9de66" providerId="ADAL" clId="{44E7616E-D8D0-4464-B75D-3CF96338C93F}" dt="2024-11-05T07:52:16.732" v="258"/>
        <pc:sldMkLst>
          <pc:docMk/>
          <pc:sldMk cId="2127613769" sldId="2145706035"/>
        </pc:sldMkLst>
      </pc:sldChg>
      <pc:sldChg chg="ord">
        <pc:chgData name="Verbrugge Aline" userId="38e90b0a-c2da-403c-be89-d467f5b9de66" providerId="ADAL" clId="{44E7616E-D8D0-4464-B75D-3CF96338C93F}" dt="2024-11-05T07:52:16.732" v="258"/>
        <pc:sldMkLst>
          <pc:docMk/>
          <pc:sldMk cId="1154994055" sldId="2145706036"/>
        </pc:sldMkLst>
      </pc:sldChg>
      <pc:sldChg chg="ord">
        <pc:chgData name="Verbrugge Aline" userId="38e90b0a-c2da-403c-be89-d467f5b9de66" providerId="ADAL" clId="{44E7616E-D8D0-4464-B75D-3CF96338C93F}" dt="2024-11-05T07:52:16.732" v="258"/>
        <pc:sldMkLst>
          <pc:docMk/>
          <pc:sldMk cId="544600955" sldId="2145706038"/>
        </pc:sldMkLst>
      </pc:sldChg>
      <pc:sldChg chg="ord">
        <pc:chgData name="Verbrugge Aline" userId="38e90b0a-c2da-403c-be89-d467f5b9de66" providerId="ADAL" clId="{44E7616E-D8D0-4464-B75D-3CF96338C93F}" dt="2024-11-05T07:52:16.732" v="258"/>
        <pc:sldMkLst>
          <pc:docMk/>
          <pc:sldMk cId="2398690703" sldId="2145706039"/>
        </pc:sldMkLst>
      </pc:sldChg>
      <pc:sldChg chg="modSp mod">
        <pc:chgData name="Verbrugge Aline" userId="38e90b0a-c2da-403c-be89-d467f5b9de66" providerId="ADAL" clId="{44E7616E-D8D0-4464-B75D-3CF96338C93F}" dt="2024-11-05T07:16:32.049" v="1" actId="1076"/>
        <pc:sldMkLst>
          <pc:docMk/>
          <pc:sldMk cId="2936830746" sldId="2145706044"/>
        </pc:sldMkLst>
        <pc:picChg chg="mod">
          <ac:chgData name="Verbrugge Aline" userId="38e90b0a-c2da-403c-be89-d467f5b9de66" providerId="ADAL" clId="{44E7616E-D8D0-4464-B75D-3CF96338C93F}" dt="2024-11-05T07:16:32.049" v="1" actId="1076"/>
          <ac:picMkLst>
            <pc:docMk/>
            <pc:sldMk cId="2936830746" sldId="2145706044"/>
            <ac:picMk id="4" creationId="{542586D6-0400-793A-1565-8661E18D0C51}"/>
          </ac:picMkLst>
        </pc:picChg>
      </pc:sldChg>
      <pc:sldChg chg="modSp mod ord">
        <pc:chgData name="Verbrugge Aline" userId="38e90b0a-c2da-403c-be89-d467f5b9de66" providerId="ADAL" clId="{44E7616E-D8D0-4464-B75D-3CF96338C93F}" dt="2024-11-05T12:08:40.484" v="446" actId="20577"/>
        <pc:sldMkLst>
          <pc:docMk/>
          <pc:sldMk cId="4077416504" sldId="2145706045"/>
        </pc:sldMkLst>
        <pc:spChg chg="mod">
          <ac:chgData name="Verbrugge Aline" userId="38e90b0a-c2da-403c-be89-d467f5b9de66" providerId="ADAL" clId="{44E7616E-D8D0-4464-B75D-3CF96338C93F}" dt="2024-11-05T12:08:40.484" v="446" actId="20577"/>
          <ac:spMkLst>
            <pc:docMk/>
            <pc:sldMk cId="4077416504" sldId="2145706045"/>
            <ac:spMk id="2" creationId="{6849C709-DC0E-AC22-004C-0451180F00ED}"/>
          </ac:spMkLst>
        </pc:spChg>
      </pc:sldChg>
      <pc:sldChg chg="addSp delSp modSp mod">
        <pc:chgData name="Verbrugge Aline" userId="38e90b0a-c2da-403c-be89-d467f5b9de66" providerId="ADAL" clId="{44E7616E-D8D0-4464-B75D-3CF96338C93F}" dt="2024-11-05T07:35:26.368" v="96" actId="403"/>
        <pc:sldMkLst>
          <pc:docMk/>
          <pc:sldMk cId="2784232247" sldId="2145706049"/>
        </pc:sldMkLst>
      </pc:sldChg>
      <pc:sldChg chg="modSp mod">
        <pc:chgData name="Verbrugge Aline" userId="38e90b0a-c2da-403c-be89-d467f5b9de66" providerId="ADAL" clId="{44E7616E-D8D0-4464-B75D-3CF96338C93F}" dt="2024-11-05T07:36:17.908" v="115" actId="20577"/>
        <pc:sldMkLst>
          <pc:docMk/>
          <pc:sldMk cId="920724137" sldId="2145706068"/>
        </pc:sldMkLst>
        <pc:spChg chg="mod">
          <ac:chgData name="Verbrugge Aline" userId="38e90b0a-c2da-403c-be89-d467f5b9de66" providerId="ADAL" clId="{44E7616E-D8D0-4464-B75D-3CF96338C93F}" dt="2024-11-05T07:36:17.908" v="115" actId="20577"/>
          <ac:spMkLst>
            <pc:docMk/>
            <pc:sldMk cId="920724137" sldId="2145706068"/>
            <ac:spMk id="2" creationId="{71222021-FE42-A37B-6D6B-DCF74109E6F0}"/>
          </ac:spMkLst>
        </pc:spChg>
      </pc:sldChg>
      <pc:sldChg chg="modSp mod">
        <pc:chgData name="Verbrugge Aline" userId="38e90b0a-c2da-403c-be89-d467f5b9de66" providerId="ADAL" clId="{44E7616E-D8D0-4464-B75D-3CF96338C93F}" dt="2024-11-05T07:36:28.311" v="117" actId="14100"/>
        <pc:sldMkLst>
          <pc:docMk/>
          <pc:sldMk cId="900323266" sldId="2145706069"/>
        </pc:sldMkLst>
        <pc:spChg chg="mod">
          <ac:chgData name="Verbrugge Aline" userId="38e90b0a-c2da-403c-be89-d467f5b9de66" providerId="ADAL" clId="{44E7616E-D8D0-4464-B75D-3CF96338C93F}" dt="2024-11-05T07:36:28.311" v="117" actId="14100"/>
          <ac:spMkLst>
            <pc:docMk/>
            <pc:sldMk cId="900323266" sldId="2145706069"/>
            <ac:spMk id="2" creationId="{80557AD8-54C2-2B25-41F2-9FB661595218}"/>
          </ac:spMkLst>
        </pc:spChg>
      </pc:sldChg>
      <pc:sldChg chg="modSp mod">
        <pc:chgData name="Verbrugge Aline" userId="38e90b0a-c2da-403c-be89-d467f5b9de66" providerId="ADAL" clId="{44E7616E-D8D0-4464-B75D-3CF96338C93F}" dt="2024-11-05T07:36:53.872" v="124" actId="14100"/>
        <pc:sldMkLst>
          <pc:docMk/>
          <pc:sldMk cId="3659665624" sldId="2145706070"/>
        </pc:sldMkLst>
        <pc:spChg chg="mod">
          <ac:chgData name="Verbrugge Aline" userId="38e90b0a-c2da-403c-be89-d467f5b9de66" providerId="ADAL" clId="{44E7616E-D8D0-4464-B75D-3CF96338C93F}" dt="2024-11-05T07:36:37.614" v="118" actId="255"/>
          <ac:spMkLst>
            <pc:docMk/>
            <pc:sldMk cId="3659665624" sldId="2145706070"/>
            <ac:spMk id="2" creationId="{AC2B2FD0-FBA7-916B-FF53-3E58BA6CE80E}"/>
          </ac:spMkLst>
        </pc:spChg>
        <pc:spChg chg="mod">
          <ac:chgData name="Verbrugge Aline" userId="38e90b0a-c2da-403c-be89-d467f5b9de66" providerId="ADAL" clId="{44E7616E-D8D0-4464-B75D-3CF96338C93F}" dt="2024-11-05T07:36:53.872" v="124" actId="14100"/>
          <ac:spMkLst>
            <pc:docMk/>
            <pc:sldMk cId="3659665624" sldId="2145706070"/>
            <ac:spMk id="3" creationId="{98FE0BFA-1A0A-9078-352E-2607436218D3}"/>
          </ac:spMkLst>
        </pc:spChg>
        <pc:picChg chg="mod">
          <ac:chgData name="Verbrugge Aline" userId="38e90b0a-c2da-403c-be89-d467f5b9de66" providerId="ADAL" clId="{44E7616E-D8D0-4464-B75D-3CF96338C93F}" dt="2024-11-05T07:36:47.516" v="123" actId="1076"/>
          <ac:picMkLst>
            <pc:docMk/>
            <pc:sldMk cId="3659665624" sldId="2145706070"/>
            <ac:picMk id="6" creationId="{F1118114-A36C-250D-15CF-D56D4E798482}"/>
          </ac:picMkLst>
        </pc:picChg>
      </pc:sldChg>
      <pc:sldChg chg="modSp mod">
        <pc:chgData name="Verbrugge Aline" userId="38e90b0a-c2da-403c-be89-d467f5b9de66" providerId="ADAL" clId="{44E7616E-D8D0-4464-B75D-3CF96338C93F}" dt="2024-11-05T07:37:41.793" v="130" actId="1076"/>
        <pc:sldMkLst>
          <pc:docMk/>
          <pc:sldMk cId="1968410273" sldId="2145706072"/>
        </pc:sldMkLst>
        <pc:spChg chg="mod">
          <ac:chgData name="Verbrugge Aline" userId="38e90b0a-c2da-403c-be89-d467f5b9de66" providerId="ADAL" clId="{44E7616E-D8D0-4464-B75D-3CF96338C93F}" dt="2024-11-05T07:37:29.646" v="129" actId="404"/>
          <ac:spMkLst>
            <pc:docMk/>
            <pc:sldMk cId="1968410273" sldId="2145706072"/>
            <ac:spMk id="2" creationId="{8672F546-8296-158C-F3A2-621109CC9E61}"/>
          </ac:spMkLst>
        </pc:spChg>
        <pc:spChg chg="mod">
          <ac:chgData name="Verbrugge Aline" userId="38e90b0a-c2da-403c-be89-d467f5b9de66" providerId="ADAL" clId="{44E7616E-D8D0-4464-B75D-3CF96338C93F}" dt="2024-11-05T07:37:41.793" v="130" actId="1076"/>
          <ac:spMkLst>
            <pc:docMk/>
            <pc:sldMk cId="1968410273" sldId="2145706072"/>
            <ac:spMk id="3" creationId="{776907AC-0C4F-B2DF-43B7-E0F2A7AE875B}"/>
          </ac:spMkLst>
        </pc:spChg>
        <pc:picChg chg="mod">
          <ac:chgData name="Verbrugge Aline" userId="38e90b0a-c2da-403c-be89-d467f5b9de66" providerId="ADAL" clId="{44E7616E-D8D0-4464-B75D-3CF96338C93F}" dt="2024-11-05T07:37:41.793" v="130" actId="1076"/>
          <ac:picMkLst>
            <pc:docMk/>
            <pc:sldMk cId="1968410273" sldId="2145706072"/>
            <ac:picMk id="4" creationId="{8D4525F4-BEA3-E14C-96A8-1752ED9C2F20}"/>
          </ac:picMkLst>
        </pc:picChg>
      </pc:sldChg>
      <pc:sldChg chg="modSp mod">
        <pc:chgData name="Verbrugge Aline" userId="38e90b0a-c2da-403c-be89-d467f5b9de66" providerId="ADAL" clId="{44E7616E-D8D0-4464-B75D-3CF96338C93F}" dt="2024-11-05T07:37:04.735" v="125" actId="255"/>
        <pc:sldMkLst>
          <pc:docMk/>
          <pc:sldMk cId="1400218605" sldId="2145706073"/>
        </pc:sldMkLst>
        <pc:spChg chg="mod">
          <ac:chgData name="Verbrugge Aline" userId="38e90b0a-c2da-403c-be89-d467f5b9de66" providerId="ADAL" clId="{44E7616E-D8D0-4464-B75D-3CF96338C93F}" dt="2024-11-05T07:37:04.735" v="125" actId="255"/>
          <ac:spMkLst>
            <pc:docMk/>
            <pc:sldMk cId="1400218605" sldId="2145706073"/>
            <ac:spMk id="2" creationId="{DBB2145E-7D51-46DB-7A26-116A2C61138F}"/>
          </ac:spMkLst>
        </pc:spChg>
      </pc:sldChg>
      <pc:sldChg chg="modSp mod">
        <pc:chgData name="Verbrugge Aline" userId="38e90b0a-c2da-403c-be89-d467f5b9de66" providerId="ADAL" clId="{44E7616E-D8D0-4464-B75D-3CF96338C93F}" dt="2024-11-05T07:37:10.500" v="126" actId="255"/>
        <pc:sldMkLst>
          <pc:docMk/>
          <pc:sldMk cId="2303040358" sldId="2145706074"/>
        </pc:sldMkLst>
        <pc:spChg chg="mod">
          <ac:chgData name="Verbrugge Aline" userId="38e90b0a-c2da-403c-be89-d467f5b9de66" providerId="ADAL" clId="{44E7616E-D8D0-4464-B75D-3CF96338C93F}" dt="2024-11-05T07:37:10.500" v="126" actId="255"/>
          <ac:spMkLst>
            <pc:docMk/>
            <pc:sldMk cId="2303040358" sldId="2145706074"/>
            <ac:spMk id="2" creationId="{E36C4BDD-DA51-6DBC-A895-52C6C1D3326B}"/>
          </ac:spMkLst>
        </pc:spChg>
      </pc:sldChg>
      <pc:sldChg chg="modSp mod">
        <pc:chgData name="Verbrugge Aline" userId="38e90b0a-c2da-403c-be89-d467f5b9de66" providerId="ADAL" clId="{44E7616E-D8D0-4464-B75D-3CF96338C93F}" dt="2024-11-05T07:37:21.128" v="128" actId="14100"/>
        <pc:sldMkLst>
          <pc:docMk/>
          <pc:sldMk cId="2267247236" sldId="2145706075"/>
        </pc:sldMkLst>
        <pc:spChg chg="mod">
          <ac:chgData name="Verbrugge Aline" userId="38e90b0a-c2da-403c-be89-d467f5b9de66" providerId="ADAL" clId="{44E7616E-D8D0-4464-B75D-3CF96338C93F}" dt="2024-11-05T07:37:21.128" v="128" actId="14100"/>
          <ac:spMkLst>
            <pc:docMk/>
            <pc:sldMk cId="2267247236" sldId="2145706075"/>
            <ac:spMk id="2" creationId="{E93FE339-F09B-6CE8-6A81-1971B1E2C4C7}"/>
          </ac:spMkLst>
        </pc:spChg>
      </pc:sldChg>
      <pc:sldChg chg="modSp mod">
        <pc:chgData name="Verbrugge Aline" userId="38e90b0a-c2da-403c-be89-d467f5b9de66" providerId="ADAL" clId="{44E7616E-D8D0-4464-B75D-3CF96338C93F}" dt="2024-11-05T07:38:56.588" v="150" actId="14100"/>
        <pc:sldMkLst>
          <pc:docMk/>
          <pc:sldMk cId="2332676554" sldId="2145706076"/>
        </pc:sldMkLst>
        <pc:spChg chg="mod">
          <ac:chgData name="Verbrugge Aline" userId="38e90b0a-c2da-403c-be89-d467f5b9de66" providerId="ADAL" clId="{44E7616E-D8D0-4464-B75D-3CF96338C93F}" dt="2024-11-05T07:37:54.952" v="133" actId="20577"/>
          <ac:spMkLst>
            <pc:docMk/>
            <pc:sldMk cId="2332676554" sldId="2145706076"/>
            <ac:spMk id="2" creationId="{25AE8BC3-963B-6333-8D80-A7D8B5AB23A6}"/>
          </ac:spMkLst>
        </pc:spChg>
        <pc:spChg chg="mod">
          <ac:chgData name="Verbrugge Aline" userId="38e90b0a-c2da-403c-be89-d467f5b9de66" providerId="ADAL" clId="{44E7616E-D8D0-4464-B75D-3CF96338C93F}" dt="2024-11-05T07:38:54.271" v="149" actId="14100"/>
          <ac:spMkLst>
            <pc:docMk/>
            <pc:sldMk cId="2332676554" sldId="2145706076"/>
            <ac:spMk id="5" creationId="{639B67CC-C110-A61E-F96B-8816918CBF4D}"/>
          </ac:spMkLst>
        </pc:spChg>
        <pc:spChg chg="mod">
          <ac:chgData name="Verbrugge Aline" userId="38e90b0a-c2da-403c-be89-d467f5b9de66" providerId="ADAL" clId="{44E7616E-D8D0-4464-B75D-3CF96338C93F}" dt="2024-11-05T07:38:56.588" v="150" actId="14100"/>
          <ac:spMkLst>
            <pc:docMk/>
            <pc:sldMk cId="2332676554" sldId="2145706076"/>
            <ac:spMk id="6" creationId="{1CD5D126-AE8F-0E05-7524-465CB46F7075}"/>
          </ac:spMkLst>
        </pc:spChg>
      </pc:sldChg>
      <pc:sldChg chg="modSp mod">
        <pc:chgData name="Verbrugge Aline" userId="38e90b0a-c2da-403c-be89-d467f5b9de66" providerId="ADAL" clId="{44E7616E-D8D0-4464-B75D-3CF96338C93F}" dt="2024-11-05T07:38:46.902" v="148" actId="1035"/>
        <pc:sldMkLst>
          <pc:docMk/>
          <pc:sldMk cId="2838040759" sldId="2145706077"/>
        </pc:sldMkLst>
        <pc:spChg chg="mod">
          <ac:chgData name="Verbrugge Aline" userId="38e90b0a-c2da-403c-be89-d467f5b9de66" providerId="ADAL" clId="{44E7616E-D8D0-4464-B75D-3CF96338C93F}" dt="2024-11-05T07:38:18.600" v="138" actId="14100"/>
          <ac:spMkLst>
            <pc:docMk/>
            <pc:sldMk cId="2838040759" sldId="2145706077"/>
            <ac:spMk id="2" creationId="{27836D61-456D-38D3-9416-B88537098D74}"/>
          </ac:spMkLst>
        </pc:spChg>
        <pc:spChg chg="mod">
          <ac:chgData name="Verbrugge Aline" userId="38e90b0a-c2da-403c-be89-d467f5b9de66" providerId="ADAL" clId="{44E7616E-D8D0-4464-B75D-3CF96338C93F}" dt="2024-11-05T07:38:32.428" v="140" actId="14100"/>
          <ac:spMkLst>
            <pc:docMk/>
            <pc:sldMk cId="2838040759" sldId="2145706077"/>
            <ac:spMk id="5" creationId="{B7215179-9D0C-6A13-C66A-292B22B735D3}"/>
          </ac:spMkLst>
        </pc:spChg>
        <pc:spChg chg="mod">
          <ac:chgData name="Verbrugge Aline" userId="38e90b0a-c2da-403c-be89-d467f5b9de66" providerId="ADAL" clId="{44E7616E-D8D0-4464-B75D-3CF96338C93F}" dt="2024-11-05T07:38:46.902" v="148" actId="1035"/>
          <ac:spMkLst>
            <pc:docMk/>
            <pc:sldMk cId="2838040759" sldId="2145706077"/>
            <ac:spMk id="6" creationId="{56C194E5-D664-6DB3-FD9F-F14ECE991ADC}"/>
          </ac:spMkLst>
        </pc:spChg>
        <pc:picChg chg="mod">
          <ac:chgData name="Verbrugge Aline" userId="38e90b0a-c2da-403c-be89-d467f5b9de66" providerId="ADAL" clId="{44E7616E-D8D0-4464-B75D-3CF96338C93F}" dt="2024-11-05T07:38:42.540" v="144" actId="1076"/>
          <ac:picMkLst>
            <pc:docMk/>
            <pc:sldMk cId="2838040759" sldId="2145706077"/>
            <ac:picMk id="3" creationId="{E37C32D7-66BC-114C-93DB-297323717D57}"/>
          </ac:picMkLst>
        </pc:picChg>
      </pc:sldChg>
      <pc:sldChg chg="modSp mod">
        <pc:chgData name="Verbrugge Aline" userId="38e90b0a-c2da-403c-be89-d467f5b9de66" providerId="ADAL" clId="{44E7616E-D8D0-4464-B75D-3CF96338C93F}" dt="2024-11-05T07:39:11.860" v="152" actId="1076"/>
        <pc:sldMkLst>
          <pc:docMk/>
          <pc:sldMk cId="913550414" sldId="2145706078"/>
        </pc:sldMkLst>
        <pc:spChg chg="mod">
          <ac:chgData name="Verbrugge Aline" userId="38e90b0a-c2da-403c-be89-d467f5b9de66" providerId="ADAL" clId="{44E7616E-D8D0-4464-B75D-3CF96338C93F}" dt="2024-11-05T07:39:06.252" v="151" actId="255"/>
          <ac:spMkLst>
            <pc:docMk/>
            <pc:sldMk cId="913550414" sldId="2145706078"/>
            <ac:spMk id="2" creationId="{74935225-A4E8-B7E5-EF29-88E69ECA64AA}"/>
          </ac:spMkLst>
        </pc:spChg>
        <pc:spChg chg="mod">
          <ac:chgData name="Verbrugge Aline" userId="38e90b0a-c2da-403c-be89-d467f5b9de66" providerId="ADAL" clId="{44E7616E-D8D0-4464-B75D-3CF96338C93F}" dt="2024-11-05T07:39:11.860" v="152" actId="1076"/>
          <ac:spMkLst>
            <pc:docMk/>
            <pc:sldMk cId="913550414" sldId="2145706078"/>
            <ac:spMk id="5" creationId="{C52ECB1D-E00F-AD01-F345-C1C36E108B62}"/>
          </ac:spMkLst>
        </pc:spChg>
        <pc:picChg chg="mod">
          <ac:chgData name="Verbrugge Aline" userId="38e90b0a-c2da-403c-be89-d467f5b9de66" providerId="ADAL" clId="{44E7616E-D8D0-4464-B75D-3CF96338C93F}" dt="2024-11-05T07:39:11.860" v="152" actId="1076"/>
          <ac:picMkLst>
            <pc:docMk/>
            <pc:sldMk cId="913550414" sldId="2145706078"/>
            <ac:picMk id="4" creationId="{77BE5A83-8BD4-24F3-981D-17C5AE82C402}"/>
          </ac:picMkLst>
        </pc:picChg>
      </pc:sldChg>
      <pc:sldChg chg="modSp mod">
        <pc:chgData name="Verbrugge Aline" userId="38e90b0a-c2da-403c-be89-d467f5b9de66" providerId="ADAL" clId="{44E7616E-D8D0-4464-B75D-3CF96338C93F}" dt="2024-11-05T07:39:54.801" v="165" actId="20577"/>
        <pc:sldMkLst>
          <pc:docMk/>
          <pc:sldMk cId="444996759" sldId="2145706079"/>
        </pc:sldMkLst>
        <pc:spChg chg="mod">
          <ac:chgData name="Verbrugge Aline" userId="38e90b0a-c2da-403c-be89-d467f5b9de66" providerId="ADAL" clId="{44E7616E-D8D0-4464-B75D-3CF96338C93F}" dt="2024-11-05T07:39:54.801" v="165" actId="20577"/>
          <ac:spMkLst>
            <pc:docMk/>
            <pc:sldMk cId="444996759" sldId="2145706079"/>
            <ac:spMk id="2" creationId="{16D00E7A-F334-9CB8-16DB-9198F6079C4A}"/>
          </ac:spMkLst>
        </pc:spChg>
      </pc:sldChg>
      <pc:sldChg chg="modSp mod">
        <pc:chgData name="Verbrugge Aline" userId="38e90b0a-c2da-403c-be89-d467f5b9de66" providerId="ADAL" clId="{44E7616E-D8D0-4464-B75D-3CF96338C93F}" dt="2024-11-05T07:41:34.917" v="191" actId="255"/>
        <pc:sldMkLst>
          <pc:docMk/>
          <pc:sldMk cId="1118613444" sldId="2145706080"/>
        </pc:sldMkLst>
        <pc:spChg chg="mod ord">
          <ac:chgData name="Verbrugge Aline" userId="38e90b0a-c2da-403c-be89-d467f5b9de66" providerId="ADAL" clId="{44E7616E-D8D0-4464-B75D-3CF96338C93F}" dt="2024-11-05T07:41:34.917" v="191" actId="255"/>
          <ac:spMkLst>
            <pc:docMk/>
            <pc:sldMk cId="1118613444" sldId="2145706080"/>
            <ac:spMk id="2" creationId="{4B8AF7C4-22AC-97A0-97D1-892E223945AF}"/>
          </ac:spMkLst>
        </pc:spChg>
        <pc:spChg chg="mod">
          <ac:chgData name="Verbrugge Aline" userId="38e90b0a-c2da-403c-be89-d467f5b9de66" providerId="ADAL" clId="{44E7616E-D8D0-4464-B75D-3CF96338C93F}" dt="2024-11-05T07:41:23.428" v="190" actId="14100"/>
          <ac:spMkLst>
            <pc:docMk/>
            <pc:sldMk cId="1118613444" sldId="2145706080"/>
            <ac:spMk id="5" creationId="{148C54D2-B10E-6294-3017-B2B1CECE7888}"/>
          </ac:spMkLst>
        </pc:spChg>
        <pc:spChg chg="mod">
          <ac:chgData name="Verbrugge Aline" userId="38e90b0a-c2da-403c-be89-d467f5b9de66" providerId="ADAL" clId="{44E7616E-D8D0-4464-B75D-3CF96338C93F}" dt="2024-11-05T07:41:13.509" v="187" actId="14100"/>
          <ac:spMkLst>
            <pc:docMk/>
            <pc:sldMk cId="1118613444" sldId="2145706080"/>
            <ac:spMk id="7" creationId="{CFEA914B-3923-5C6D-DA4D-0BFA65CDBD01}"/>
          </ac:spMkLst>
        </pc:spChg>
        <pc:spChg chg="mod">
          <ac:chgData name="Verbrugge Aline" userId="38e90b0a-c2da-403c-be89-d467f5b9de66" providerId="ADAL" clId="{44E7616E-D8D0-4464-B75D-3CF96338C93F}" dt="2024-11-05T07:41:19.412" v="189" actId="1076"/>
          <ac:spMkLst>
            <pc:docMk/>
            <pc:sldMk cId="1118613444" sldId="2145706080"/>
            <ac:spMk id="8" creationId="{1396CBF9-F2BE-A0C6-C344-918B2D9F3231}"/>
          </ac:spMkLst>
        </pc:spChg>
      </pc:sldChg>
      <pc:sldChg chg="modSp mod">
        <pc:chgData name="Verbrugge Aline" userId="38e90b0a-c2da-403c-be89-d467f5b9de66" providerId="ADAL" clId="{44E7616E-D8D0-4464-B75D-3CF96338C93F}" dt="2024-11-05T07:41:48.447" v="192" actId="255"/>
        <pc:sldMkLst>
          <pc:docMk/>
          <pc:sldMk cId="888916332" sldId="2145706081"/>
        </pc:sldMkLst>
        <pc:spChg chg="mod">
          <ac:chgData name="Verbrugge Aline" userId="38e90b0a-c2da-403c-be89-d467f5b9de66" providerId="ADAL" clId="{44E7616E-D8D0-4464-B75D-3CF96338C93F}" dt="2024-11-05T07:41:48.447" v="192" actId="255"/>
          <ac:spMkLst>
            <pc:docMk/>
            <pc:sldMk cId="888916332" sldId="2145706081"/>
            <ac:spMk id="2" creationId="{34955E3F-5D36-16E7-D449-9F5B3C815CBD}"/>
          </ac:spMkLst>
        </pc:spChg>
      </pc:sldChg>
      <pc:sldChg chg="modSp mod">
        <pc:chgData name="Verbrugge Aline" userId="38e90b0a-c2da-403c-be89-d467f5b9de66" providerId="ADAL" clId="{44E7616E-D8D0-4464-B75D-3CF96338C93F}" dt="2024-11-05T07:42:02.376" v="193" actId="255"/>
        <pc:sldMkLst>
          <pc:docMk/>
          <pc:sldMk cId="3474476463" sldId="2145706082"/>
        </pc:sldMkLst>
        <pc:spChg chg="mod">
          <ac:chgData name="Verbrugge Aline" userId="38e90b0a-c2da-403c-be89-d467f5b9de66" providerId="ADAL" clId="{44E7616E-D8D0-4464-B75D-3CF96338C93F}" dt="2024-11-05T07:42:02.376" v="193" actId="255"/>
          <ac:spMkLst>
            <pc:docMk/>
            <pc:sldMk cId="3474476463" sldId="2145706082"/>
            <ac:spMk id="2" creationId="{AD8C4A50-B397-CBF5-2915-63CFC487C234}"/>
          </ac:spMkLst>
        </pc:spChg>
      </pc:sldChg>
      <pc:sldChg chg="modSp mod">
        <pc:chgData name="Verbrugge Aline" userId="38e90b0a-c2da-403c-be89-d467f5b9de66" providerId="ADAL" clId="{44E7616E-D8D0-4464-B75D-3CF96338C93F}" dt="2024-11-05T07:42:13.751" v="194" actId="255"/>
        <pc:sldMkLst>
          <pc:docMk/>
          <pc:sldMk cId="2287492207" sldId="2145706083"/>
        </pc:sldMkLst>
        <pc:spChg chg="mod">
          <ac:chgData name="Verbrugge Aline" userId="38e90b0a-c2da-403c-be89-d467f5b9de66" providerId="ADAL" clId="{44E7616E-D8D0-4464-B75D-3CF96338C93F}" dt="2024-11-05T07:42:13.751" v="194" actId="255"/>
          <ac:spMkLst>
            <pc:docMk/>
            <pc:sldMk cId="2287492207" sldId="2145706083"/>
            <ac:spMk id="2" creationId="{71D583F7-586F-1CB7-73AE-91A4C66E641E}"/>
          </ac:spMkLst>
        </pc:spChg>
      </pc:sldChg>
      <pc:sldChg chg="modSp mod">
        <pc:chgData name="Verbrugge Aline" userId="38e90b0a-c2da-403c-be89-d467f5b9de66" providerId="ADAL" clId="{44E7616E-D8D0-4464-B75D-3CF96338C93F}" dt="2024-11-05T07:42:18.254" v="195" actId="14100"/>
        <pc:sldMkLst>
          <pc:docMk/>
          <pc:sldMk cId="2846302797" sldId="2145706084"/>
        </pc:sldMkLst>
        <pc:spChg chg="mod">
          <ac:chgData name="Verbrugge Aline" userId="38e90b0a-c2da-403c-be89-d467f5b9de66" providerId="ADAL" clId="{44E7616E-D8D0-4464-B75D-3CF96338C93F}" dt="2024-11-05T07:42:18.254" v="195" actId="14100"/>
          <ac:spMkLst>
            <pc:docMk/>
            <pc:sldMk cId="2846302797" sldId="2145706084"/>
            <ac:spMk id="2" creationId="{E5E42A3C-7313-8E81-9A32-DEEE012D401F}"/>
          </ac:spMkLst>
        </pc:spChg>
      </pc:sldChg>
      <pc:sldChg chg="modSp mod">
        <pc:chgData name="Verbrugge Aline" userId="38e90b0a-c2da-403c-be89-d467f5b9de66" providerId="ADAL" clId="{44E7616E-D8D0-4464-B75D-3CF96338C93F}" dt="2024-11-05T07:42:33.423" v="197" actId="1076"/>
        <pc:sldMkLst>
          <pc:docMk/>
          <pc:sldMk cId="1181239579" sldId="2145706087"/>
        </pc:sldMkLst>
        <pc:spChg chg="mod">
          <ac:chgData name="Verbrugge Aline" userId="38e90b0a-c2da-403c-be89-d467f5b9de66" providerId="ADAL" clId="{44E7616E-D8D0-4464-B75D-3CF96338C93F}" dt="2024-11-05T07:42:30.832" v="196" actId="255"/>
          <ac:spMkLst>
            <pc:docMk/>
            <pc:sldMk cId="1181239579" sldId="2145706087"/>
            <ac:spMk id="2" creationId="{30D4A475-CBFB-3D16-BA66-8188D87069A8}"/>
          </ac:spMkLst>
        </pc:spChg>
        <pc:picChg chg="mod">
          <ac:chgData name="Verbrugge Aline" userId="38e90b0a-c2da-403c-be89-d467f5b9de66" providerId="ADAL" clId="{44E7616E-D8D0-4464-B75D-3CF96338C93F}" dt="2024-11-05T07:42:33.423" v="197" actId="1076"/>
          <ac:picMkLst>
            <pc:docMk/>
            <pc:sldMk cId="1181239579" sldId="2145706087"/>
            <ac:picMk id="4" creationId="{6B4A8C0B-EE7B-300D-BA69-5CB0D98C4233}"/>
          </ac:picMkLst>
        </pc:picChg>
      </pc:sldChg>
      <pc:sldChg chg="modSp mod">
        <pc:chgData name="Verbrugge Aline" userId="38e90b0a-c2da-403c-be89-d467f5b9de66" providerId="ADAL" clId="{44E7616E-D8D0-4464-B75D-3CF96338C93F}" dt="2024-11-05T07:47:15.649" v="236" actId="6549"/>
        <pc:sldMkLst>
          <pc:docMk/>
          <pc:sldMk cId="2241344294" sldId="2145706088"/>
        </pc:sldMkLst>
        <pc:spChg chg="mod">
          <ac:chgData name="Verbrugge Aline" userId="38e90b0a-c2da-403c-be89-d467f5b9de66" providerId="ADAL" clId="{44E7616E-D8D0-4464-B75D-3CF96338C93F}" dt="2024-11-05T07:47:15.649" v="236" actId="6549"/>
          <ac:spMkLst>
            <pc:docMk/>
            <pc:sldMk cId="2241344294" sldId="2145706088"/>
            <ac:spMk id="2" creationId="{0C95DA10-827D-F57B-A0CD-CAF5B5A9DE9C}"/>
          </ac:spMkLst>
        </pc:spChg>
      </pc:sldChg>
      <pc:sldChg chg="modSp mod">
        <pc:chgData name="Verbrugge Aline" userId="38e90b0a-c2da-403c-be89-d467f5b9de66" providerId="ADAL" clId="{44E7616E-D8D0-4464-B75D-3CF96338C93F}" dt="2024-11-05T07:47:57.275" v="255" actId="20577"/>
        <pc:sldMkLst>
          <pc:docMk/>
          <pc:sldMk cId="155136175" sldId="2145706089"/>
        </pc:sldMkLst>
      </pc:sldChg>
      <pc:sldChg chg="modSp mod">
        <pc:chgData name="Verbrugge Aline" userId="38e90b0a-c2da-403c-be89-d467f5b9de66" providerId="ADAL" clId="{44E7616E-D8D0-4464-B75D-3CF96338C93F}" dt="2024-11-05T07:47:02.603" v="233" actId="255"/>
        <pc:sldMkLst>
          <pc:docMk/>
          <pc:sldMk cId="4186286764" sldId="2145706090"/>
        </pc:sldMkLst>
      </pc:sldChg>
      <pc:sldChg chg="modSp mod">
        <pc:chgData name="Verbrugge Aline" userId="38e90b0a-c2da-403c-be89-d467f5b9de66" providerId="ADAL" clId="{44E7616E-D8D0-4464-B75D-3CF96338C93F}" dt="2024-11-05T07:43:30.226" v="201" actId="255"/>
        <pc:sldMkLst>
          <pc:docMk/>
          <pc:sldMk cId="3892388336" sldId="2145706091"/>
        </pc:sldMkLst>
        <pc:spChg chg="mod">
          <ac:chgData name="Verbrugge Aline" userId="38e90b0a-c2da-403c-be89-d467f5b9de66" providerId="ADAL" clId="{44E7616E-D8D0-4464-B75D-3CF96338C93F}" dt="2024-11-05T07:43:30.226" v="201" actId="255"/>
          <ac:spMkLst>
            <pc:docMk/>
            <pc:sldMk cId="3892388336" sldId="2145706091"/>
            <ac:spMk id="2" creationId="{5F7C5612-65B5-E684-BA61-0EA4F82B3D55}"/>
          </ac:spMkLst>
        </pc:spChg>
      </pc:sldChg>
      <pc:sldChg chg="modSp mod">
        <pc:chgData name="Verbrugge Aline" userId="38e90b0a-c2da-403c-be89-d467f5b9de66" providerId="ADAL" clId="{44E7616E-D8D0-4464-B75D-3CF96338C93F}" dt="2024-11-05T07:43:12.652" v="198" actId="255"/>
        <pc:sldMkLst>
          <pc:docMk/>
          <pc:sldMk cId="2215378374" sldId="2145706093"/>
        </pc:sldMkLst>
        <pc:spChg chg="mod">
          <ac:chgData name="Verbrugge Aline" userId="38e90b0a-c2da-403c-be89-d467f5b9de66" providerId="ADAL" clId="{44E7616E-D8D0-4464-B75D-3CF96338C93F}" dt="2024-11-05T07:43:12.652" v="198" actId="255"/>
          <ac:spMkLst>
            <pc:docMk/>
            <pc:sldMk cId="2215378374" sldId="2145706093"/>
            <ac:spMk id="2" creationId="{2CCA273F-7045-A06C-D87C-246410009FCB}"/>
          </ac:spMkLst>
        </pc:spChg>
      </pc:sldChg>
      <pc:sldChg chg="modSp mod">
        <pc:chgData name="Verbrugge Aline" userId="38e90b0a-c2da-403c-be89-d467f5b9de66" providerId="ADAL" clId="{44E7616E-D8D0-4464-B75D-3CF96338C93F}" dt="2024-11-05T07:43:18.837" v="199" actId="255"/>
        <pc:sldMkLst>
          <pc:docMk/>
          <pc:sldMk cId="3852388934" sldId="2145706094"/>
        </pc:sldMkLst>
        <pc:spChg chg="mod">
          <ac:chgData name="Verbrugge Aline" userId="38e90b0a-c2da-403c-be89-d467f5b9de66" providerId="ADAL" clId="{44E7616E-D8D0-4464-B75D-3CF96338C93F}" dt="2024-11-05T07:43:18.837" v="199" actId="255"/>
          <ac:spMkLst>
            <pc:docMk/>
            <pc:sldMk cId="3852388934" sldId="2145706094"/>
            <ac:spMk id="2" creationId="{BB20EB43-68E4-78CB-2FFF-11D69F97DE2D}"/>
          </ac:spMkLst>
        </pc:spChg>
      </pc:sldChg>
      <pc:sldChg chg="modSp mod">
        <pc:chgData name="Verbrugge Aline" userId="38e90b0a-c2da-403c-be89-d467f5b9de66" providerId="ADAL" clId="{44E7616E-D8D0-4464-B75D-3CF96338C93F}" dt="2024-11-05T07:43:24.658" v="200" actId="255"/>
        <pc:sldMkLst>
          <pc:docMk/>
          <pc:sldMk cId="3233140282" sldId="2145706095"/>
        </pc:sldMkLst>
        <pc:spChg chg="mod">
          <ac:chgData name="Verbrugge Aline" userId="38e90b0a-c2da-403c-be89-d467f5b9de66" providerId="ADAL" clId="{44E7616E-D8D0-4464-B75D-3CF96338C93F}" dt="2024-11-05T07:43:24.658" v="200" actId="255"/>
          <ac:spMkLst>
            <pc:docMk/>
            <pc:sldMk cId="3233140282" sldId="2145706095"/>
            <ac:spMk id="2" creationId="{340987AB-10BE-F5D5-9002-F21BD94A006D}"/>
          </ac:spMkLst>
        </pc:spChg>
      </pc:sldChg>
      <pc:sldChg chg="modSp mod">
        <pc:chgData name="Verbrugge Aline" userId="38e90b0a-c2da-403c-be89-d467f5b9de66" providerId="ADAL" clId="{44E7616E-D8D0-4464-B75D-3CF96338C93F}" dt="2024-11-05T07:43:43.896" v="202" actId="255"/>
        <pc:sldMkLst>
          <pc:docMk/>
          <pc:sldMk cId="2701458759" sldId="2145706097"/>
        </pc:sldMkLst>
        <pc:spChg chg="mod">
          <ac:chgData name="Verbrugge Aline" userId="38e90b0a-c2da-403c-be89-d467f5b9de66" providerId="ADAL" clId="{44E7616E-D8D0-4464-B75D-3CF96338C93F}" dt="2024-11-05T07:43:43.896" v="202" actId="255"/>
          <ac:spMkLst>
            <pc:docMk/>
            <pc:sldMk cId="2701458759" sldId="2145706097"/>
            <ac:spMk id="2" creationId="{71C5F706-61B9-8928-992C-5893318066CB}"/>
          </ac:spMkLst>
        </pc:spChg>
      </pc:sldChg>
      <pc:sldChg chg="modSp mod">
        <pc:chgData name="Verbrugge Aline" userId="38e90b0a-c2da-403c-be89-d467f5b9de66" providerId="ADAL" clId="{44E7616E-D8D0-4464-B75D-3CF96338C93F}" dt="2024-11-05T07:43:51.387" v="203" actId="255"/>
        <pc:sldMkLst>
          <pc:docMk/>
          <pc:sldMk cId="1105025318" sldId="2145706098"/>
        </pc:sldMkLst>
        <pc:spChg chg="mod">
          <ac:chgData name="Verbrugge Aline" userId="38e90b0a-c2da-403c-be89-d467f5b9de66" providerId="ADAL" clId="{44E7616E-D8D0-4464-B75D-3CF96338C93F}" dt="2024-11-05T07:43:51.387" v="203" actId="255"/>
          <ac:spMkLst>
            <pc:docMk/>
            <pc:sldMk cId="1105025318" sldId="2145706098"/>
            <ac:spMk id="2" creationId="{B8DDF62A-2369-C1D9-A421-F940378926D8}"/>
          </ac:spMkLst>
        </pc:spChg>
      </pc:sldChg>
      <pc:sldChg chg="modSp mod">
        <pc:chgData name="Verbrugge Aline" userId="38e90b0a-c2da-403c-be89-d467f5b9de66" providerId="ADAL" clId="{44E7616E-D8D0-4464-B75D-3CF96338C93F}" dt="2024-11-05T07:43:56.512" v="204" actId="255"/>
        <pc:sldMkLst>
          <pc:docMk/>
          <pc:sldMk cId="2273671074" sldId="2145706099"/>
        </pc:sldMkLst>
        <pc:spChg chg="mod">
          <ac:chgData name="Verbrugge Aline" userId="38e90b0a-c2da-403c-be89-d467f5b9de66" providerId="ADAL" clId="{44E7616E-D8D0-4464-B75D-3CF96338C93F}" dt="2024-11-05T07:43:56.512" v="204" actId="255"/>
          <ac:spMkLst>
            <pc:docMk/>
            <pc:sldMk cId="2273671074" sldId="2145706099"/>
            <ac:spMk id="2" creationId="{136086A2-92C8-1490-F07D-441AE2EE7512}"/>
          </ac:spMkLst>
        </pc:spChg>
      </pc:sldChg>
      <pc:sldChg chg="modSp mod">
        <pc:chgData name="Verbrugge Aline" userId="38e90b0a-c2da-403c-be89-d467f5b9de66" providerId="ADAL" clId="{44E7616E-D8D0-4464-B75D-3CF96338C93F}" dt="2024-11-05T07:44:01.801" v="205" actId="255"/>
        <pc:sldMkLst>
          <pc:docMk/>
          <pc:sldMk cId="1736597029" sldId="2145706100"/>
        </pc:sldMkLst>
        <pc:spChg chg="mod">
          <ac:chgData name="Verbrugge Aline" userId="38e90b0a-c2da-403c-be89-d467f5b9de66" providerId="ADAL" clId="{44E7616E-D8D0-4464-B75D-3CF96338C93F}" dt="2024-11-05T07:44:01.801" v="205" actId="255"/>
          <ac:spMkLst>
            <pc:docMk/>
            <pc:sldMk cId="1736597029" sldId="2145706100"/>
            <ac:spMk id="2" creationId="{EC9DFF3C-52E1-D87B-547D-A5A9DEF07E12}"/>
          </ac:spMkLst>
        </pc:spChg>
      </pc:sldChg>
      <pc:sldChg chg="add">
        <pc:chgData name="Verbrugge Aline" userId="38e90b0a-c2da-403c-be89-d467f5b9de66" providerId="ADAL" clId="{44E7616E-D8D0-4464-B75D-3CF96338C93F}" dt="2024-11-05T07:27:30.164" v="28" actId="2890"/>
        <pc:sldMkLst>
          <pc:docMk/>
          <pc:sldMk cId="1727952924" sldId="2145706101"/>
        </pc:sldMkLst>
      </pc:sldChg>
      <pc:sldChg chg="add">
        <pc:chgData name="Verbrugge Aline" userId="38e90b0a-c2da-403c-be89-d467f5b9de66" providerId="ADAL" clId="{44E7616E-D8D0-4464-B75D-3CF96338C93F}" dt="2024-11-05T07:47:51.807" v="240" actId="2890"/>
        <pc:sldMkLst>
          <pc:docMk/>
          <pc:sldMk cId="2356292676" sldId="2145706102"/>
        </pc:sldMkLst>
      </pc:sldChg>
      <pc:sldChg chg="modSp mod">
        <pc:chgData name="Verbrugge Aline" userId="38e90b0a-c2da-403c-be89-d467f5b9de66" providerId="ADAL" clId="{44E7616E-D8D0-4464-B75D-3CF96338C93F}" dt="2024-11-05T12:10:26.727" v="447" actId="14100"/>
        <pc:sldMkLst>
          <pc:docMk/>
          <pc:sldMk cId="1225392236" sldId="2145706116"/>
        </pc:sldMkLst>
        <pc:spChg chg="mod">
          <ac:chgData name="Verbrugge Aline" userId="38e90b0a-c2da-403c-be89-d467f5b9de66" providerId="ADAL" clId="{44E7616E-D8D0-4464-B75D-3CF96338C93F}" dt="2024-11-05T12:10:26.727" v="447" actId="14100"/>
          <ac:spMkLst>
            <pc:docMk/>
            <pc:sldMk cId="1225392236" sldId="2145706116"/>
            <ac:spMk id="10" creationId="{116B6BCD-AFE8-6C5E-0C7B-60E06F4B8DBE}"/>
          </ac:spMkLst>
        </pc:spChg>
      </pc:sldChg>
    </pc:docChg>
  </pc:docChgLst>
  <pc:docChgLst>
    <pc:chgData name="Heyvaert Pieter" userId="544213a0-205d-4588-981f-53bf17158247" providerId="ADAL" clId="{F4B07261-CE06-2D4D-928C-7A69BD8C2BFC}"/>
    <pc:docChg chg="undo custSel addSld delSld modSld sldOrd">
      <pc:chgData name="Heyvaert Pieter" userId="544213a0-205d-4588-981f-53bf17158247" providerId="ADAL" clId="{F4B07261-CE06-2D4D-928C-7A69BD8C2BFC}" dt="2024-11-13T18:38:46.524" v="8162" actId="478"/>
      <pc:docMkLst>
        <pc:docMk/>
      </pc:docMkLst>
      <pc:sldChg chg="addSp delSp modSp mod">
        <pc:chgData name="Heyvaert Pieter" userId="544213a0-205d-4588-981f-53bf17158247" providerId="ADAL" clId="{F4B07261-CE06-2D4D-928C-7A69BD8C2BFC}" dt="2024-11-06T06:38:17.745" v="7591" actId="1076"/>
        <pc:sldMkLst>
          <pc:docMk/>
          <pc:sldMk cId="516102001" sldId="443"/>
        </pc:sldMkLst>
        <pc:picChg chg="add mod">
          <ac:chgData name="Heyvaert Pieter" userId="544213a0-205d-4588-981f-53bf17158247" providerId="ADAL" clId="{F4B07261-CE06-2D4D-928C-7A69BD8C2BFC}" dt="2024-11-06T06:37:17.264" v="7565" actId="1076"/>
          <ac:picMkLst>
            <pc:docMk/>
            <pc:sldMk cId="516102001" sldId="443"/>
            <ac:picMk id="5" creationId="{843027E3-337F-2130-CE57-2B53C50C4AB6}"/>
          </ac:picMkLst>
        </pc:picChg>
        <pc:picChg chg="add mod">
          <ac:chgData name="Heyvaert Pieter" userId="544213a0-205d-4588-981f-53bf17158247" providerId="ADAL" clId="{F4B07261-CE06-2D4D-928C-7A69BD8C2BFC}" dt="2024-11-06T06:38:17.745" v="7591" actId="1076"/>
          <ac:picMkLst>
            <pc:docMk/>
            <pc:sldMk cId="516102001" sldId="443"/>
            <ac:picMk id="6" creationId="{1CBCC4AD-FD54-7099-3B53-4E80B2F3E3AD}"/>
          </ac:picMkLst>
        </pc:picChg>
        <pc:picChg chg="add mod">
          <ac:chgData name="Heyvaert Pieter" userId="544213a0-205d-4588-981f-53bf17158247" providerId="ADAL" clId="{F4B07261-CE06-2D4D-928C-7A69BD8C2BFC}" dt="2024-11-06T06:37:27.704" v="7569" actId="1076"/>
          <ac:picMkLst>
            <pc:docMk/>
            <pc:sldMk cId="516102001" sldId="443"/>
            <ac:picMk id="1026" creationId="{EB6B2AB4-8D22-9449-38FE-2DD774A11E55}"/>
          </ac:picMkLst>
        </pc:picChg>
      </pc:sldChg>
      <pc:sldChg chg="addSp delSp modSp mod">
        <pc:chgData name="Heyvaert Pieter" userId="544213a0-205d-4588-981f-53bf17158247" providerId="ADAL" clId="{F4B07261-CE06-2D4D-928C-7A69BD8C2BFC}" dt="2024-11-04T11:06:01.099" v="3254"/>
        <pc:sldMkLst>
          <pc:docMk/>
          <pc:sldMk cId="2527530784" sldId="2145706046"/>
        </pc:sldMkLst>
        <pc:spChg chg="mod">
          <ac:chgData name="Heyvaert Pieter" userId="544213a0-205d-4588-981f-53bf17158247" providerId="ADAL" clId="{F4B07261-CE06-2D4D-928C-7A69BD8C2BFC}" dt="2024-11-04T11:05:54.212" v="3251" actId="115"/>
          <ac:spMkLst>
            <pc:docMk/>
            <pc:sldMk cId="2527530784" sldId="2145706046"/>
            <ac:spMk id="2" creationId="{3B8D58F3-8928-DD1C-3ED2-BBDE25904E16}"/>
          </ac:spMkLst>
        </pc:spChg>
        <pc:spChg chg="mod">
          <ac:chgData name="Heyvaert Pieter" userId="544213a0-205d-4588-981f-53bf17158247" providerId="ADAL" clId="{F4B07261-CE06-2D4D-928C-7A69BD8C2BFC}" dt="2024-11-04T07:08:47.310" v="154" actId="20577"/>
          <ac:spMkLst>
            <pc:docMk/>
            <pc:sldMk cId="2527530784" sldId="2145706046"/>
            <ac:spMk id="4" creationId="{6445C00D-B576-21F8-A845-8302CF45DDB7}"/>
          </ac:spMkLst>
        </pc:spChg>
      </pc:sldChg>
      <pc:sldChg chg="modSp mod">
        <pc:chgData name="Heyvaert Pieter" userId="544213a0-205d-4588-981f-53bf17158247" providerId="ADAL" clId="{F4B07261-CE06-2D4D-928C-7A69BD8C2BFC}" dt="2024-11-04T11:52:30.110" v="3289" actId="20577"/>
        <pc:sldMkLst>
          <pc:docMk/>
          <pc:sldMk cId="433295349" sldId="2145706047"/>
        </pc:sldMkLst>
        <pc:spChg chg="mod">
          <ac:chgData name="Heyvaert Pieter" userId="544213a0-205d-4588-981f-53bf17158247" providerId="ADAL" clId="{F4B07261-CE06-2D4D-928C-7A69BD8C2BFC}" dt="2024-11-04T11:05:58.127" v="3252" actId="115"/>
          <ac:spMkLst>
            <pc:docMk/>
            <pc:sldMk cId="433295349" sldId="2145706047"/>
            <ac:spMk id="2" creationId="{3B8D58F3-8928-DD1C-3ED2-BBDE25904E16}"/>
          </ac:spMkLst>
        </pc:spChg>
        <pc:spChg chg="mod">
          <ac:chgData name="Heyvaert Pieter" userId="544213a0-205d-4588-981f-53bf17158247" providerId="ADAL" clId="{F4B07261-CE06-2D4D-928C-7A69BD8C2BFC}" dt="2024-11-04T11:52:30.110" v="3289" actId="20577"/>
          <ac:spMkLst>
            <pc:docMk/>
            <pc:sldMk cId="433295349" sldId="2145706047"/>
            <ac:spMk id="4" creationId="{6445C00D-B576-21F8-A845-8302CF45DDB7}"/>
          </ac:spMkLst>
        </pc:spChg>
      </pc:sldChg>
      <pc:sldChg chg="modSp add mod ord">
        <pc:chgData name="Heyvaert Pieter" userId="544213a0-205d-4588-981f-53bf17158247" providerId="ADAL" clId="{F4B07261-CE06-2D4D-928C-7A69BD8C2BFC}" dt="2024-11-04T11:05:46.502" v="3249" actId="115"/>
        <pc:sldMkLst>
          <pc:docMk/>
          <pc:sldMk cId="699169549" sldId="2145706048"/>
        </pc:sldMkLst>
        <pc:spChg chg="mod">
          <ac:chgData name="Heyvaert Pieter" userId="544213a0-205d-4588-981f-53bf17158247" providerId="ADAL" clId="{F4B07261-CE06-2D4D-928C-7A69BD8C2BFC}" dt="2024-11-04T11:05:46.502" v="3249" actId="115"/>
          <ac:spMkLst>
            <pc:docMk/>
            <pc:sldMk cId="699169549" sldId="2145706048"/>
            <ac:spMk id="2" creationId="{EE8D7C11-DAC9-1C80-3D4F-3EE209F574A5}"/>
          </ac:spMkLst>
        </pc:spChg>
        <pc:spChg chg="mod">
          <ac:chgData name="Heyvaert Pieter" userId="544213a0-205d-4588-981f-53bf17158247" providerId="ADAL" clId="{F4B07261-CE06-2D4D-928C-7A69BD8C2BFC}" dt="2024-11-04T07:08:45.844" v="153" actId="20577"/>
          <ac:spMkLst>
            <pc:docMk/>
            <pc:sldMk cId="699169549" sldId="2145706048"/>
            <ac:spMk id="4" creationId="{92785789-5626-D021-D897-574FF3E3B8BC}"/>
          </ac:spMkLst>
        </pc:spChg>
        <pc:spChg chg="mod">
          <ac:chgData name="Heyvaert Pieter" userId="544213a0-205d-4588-981f-53bf17158247" providerId="ADAL" clId="{F4B07261-CE06-2D4D-928C-7A69BD8C2BFC}" dt="2024-11-04T10:40:46.314" v="2405" actId="20577"/>
          <ac:spMkLst>
            <pc:docMk/>
            <pc:sldMk cId="699169549" sldId="2145706048"/>
            <ac:spMk id="10" creationId="{0C3C96E0-E025-65E5-CAC6-D0C539DE547E}"/>
          </ac:spMkLst>
        </pc:spChg>
      </pc:sldChg>
      <pc:sldChg chg="modSp new mod">
        <pc:chgData name="Heyvaert Pieter" userId="544213a0-205d-4588-981f-53bf17158247" providerId="ADAL" clId="{F4B07261-CE06-2D4D-928C-7A69BD8C2BFC}" dt="2024-11-04T07:12:48.692" v="383" actId="20577"/>
        <pc:sldMkLst>
          <pc:docMk/>
          <pc:sldMk cId="2784232247" sldId="2145706049"/>
        </pc:sldMkLst>
      </pc:sldChg>
      <pc:sldChg chg="addSp modSp new mod">
        <pc:chgData name="Heyvaert Pieter" userId="544213a0-205d-4588-981f-53bf17158247" providerId="ADAL" clId="{F4B07261-CE06-2D4D-928C-7A69BD8C2BFC}" dt="2024-11-04T10:16:22.446" v="1687" actId="20577"/>
        <pc:sldMkLst>
          <pc:docMk/>
          <pc:sldMk cId="3352872935" sldId="2145706050"/>
        </pc:sldMkLst>
        <pc:spChg chg="mod">
          <ac:chgData name="Heyvaert Pieter" userId="544213a0-205d-4588-981f-53bf17158247" providerId="ADAL" clId="{F4B07261-CE06-2D4D-928C-7A69BD8C2BFC}" dt="2024-11-04T10:16:22.446" v="1687" actId="20577"/>
          <ac:spMkLst>
            <pc:docMk/>
            <pc:sldMk cId="3352872935" sldId="2145706050"/>
            <ac:spMk id="2" creationId="{1A80DEDF-F174-A326-530F-B615283A2500}"/>
          </ac:spMkLst>
        </pc:spChg>
        <pc:spChg chg="mod">
          <ac:chgData name="Heyvaert Pieter" userId="544213a0-205d-4588-981f-53bf17158247" providerId="ADAL" clId="{F4B07261-CE06-2D4D-928C-7A69BD8C2BFC}" dt="2024-11-04T07:15:58.943" v="650" actId="1076"/>
          <ac:spMkLst>
            <pc:docMk/>
            <pc:sldMk cId="3352872935" sldId="2145706050"/>
            <ac:spMk id="3" creationId="{C9A0185D-C7B8-14DA-8956-D2AB4E638A9F}"/>
          </ac:spMkLst>
        </pc:spChg>
        <pc:picChg chg="add mod">
          <ac:chgData name="Heyvaert Pieter" userId="544213a0-205d-4588-981f-53bf17158247" providerId="ADAL" clId="{F4B07261-CE06-2D4D-928C-7A69BD8C2BFC}" dt="2024-11-04T07:15:48.975" v="648" actId="1076"/>
          <ac:picMkLst>
            <pc:docMk/>
            <pc:sldMk cId="3352872935" sldId="2145706050"/>
            <ac:picMk id="4" creationId="{6CFABCE4-BC16-FD40-ADDD-9027D08581B5}"/>
          </ac:picMkLst>
        </pc:picChg>
      </pc:sldChg>
      <pc:sldChg chg="addSp delSp modSp add mod">
        <pc:chgData name="Heyvaert Pieter" userId="544213a0-205d-4588-981f-53bf17158247" providerId="ADAL" clId="{F4B07261-CE06-2D4D-928C-7A69BD8C2BFC}" dt="2024-11-05T16:07:40.995" v="7167" actId="14100"/>
        <pc:sldMkLst>
          <pc:docMk/>
          <pc:sldMk cId="3427050293" sldId="2145706051"/>
        </pc:sldMkLst>
        <pc:spChg chg="mod">
          <ac:chgData name="Heyvaert Pieter" userId="544213a0-205d-4588-981f-53bf17158247" providerId="ADAL" clId="{F4B07261-CE06-2D4D-928C-7A69BD8C2BFC}" dt="2024-11-04T07:24:05.048" v="701" actId="20577"/>
          <ac:spMkLst>
            <pc:docMk/>
            <pc:sldMk cId="3427050293" sldId="2145706051"/>
            <ac:spMk id="2" creationId="{3B10BFF3-E551-D436-EB1F-6CD07B12791C}"/>
          </ac:spMkLst>
        </pc:spChg>
        <pc:spChg chg="add mod">
          <ac:chgData name="Heyvaert Pieter" userId="544213a0-205d-4588-981f-53bf17158247" providerId="ADAL" clId="{F4B07261-CE06-2D4D-928C-7A69BD8C2BFC}" dt="2024-11-05T16:07:40.995" v="7167" actId="14100"/>
          <ac:spMkLst>
            <pc:docMk/>
            <pc:sldMk cId="3427050293" sldId="2145706051"/>
            <ac:spMk id="8" creationId="{DD41BFA2-4FD8-7C4B-4D6D-25E820C43344}"/>
          </ac:spMkLst>
        </pc:spChg>
        <pc:picChg chg="add mod">
          <ac:chgData name="Heyvaert Pieter" userId="544213a0-205d-4588-981f-53bf17158247" providerId="ADAL" clId="{F4B07261-CE06-2D4D-928C-7A69BD8C2BFC}" dt="2024-11-05T16:07:37.215" v="7165" actId="1076"/>
          <ac:picMkLst>
            <pc:docMk/>
            <pc:sldMk cId="3427050293" sldId="2145706051"/>
            <ac:picMk id="3" creationId="{840CAA1B-32A4-B1E0-D8C8-547742F522B9}"/>
          </ac:picMkLst>
        </pc:picChg>
      </pc:sldChg>
      <pc:sldChg chg="addSp delSp modSp add mod">
        <pc:chgData name="Heyvaert Pieter" userId="544213a0-205d-4588-981f-53bf17158247" providerId="ADAL" clId="{F4B07261-CE06-2D4D-928C-7A69BD8C2BFC}" dt="2024-11-05T16:08:52.433" v="7236" actId="1036"/>
        <pc:sldMkLst>
          <pc:docMk/>
          <pc:sldMk cId="3913905390" sldId="2145706052"/>
        </pc:sldMkLst>
        <pc:spChg chg="mod">
          <ac:chgData name="Heyvaert Pieter" userId="544213a0-205d-4588-981f-53bf17158247" providerId="ADAL" clId="{F4B07261-CE06-2D4D-928C-7A69BD8C2BFC}" dt="2024-11-04T07:26:05.560" v="796" actId="20577"/>
          <ac:spMkLst>
            <pc:docMk/>
            <pc:sldMk cId="3913905390" sldId="2145706052"/>
            <ac:spMk id="2" creationId="{3D6EC731-6FDB-05E2-3F4D-23C64B3A7E9A}"/>
          </ac:spMkLst>
        </pc:spChg>
        <pc:spChg chg="add mod">
          <ac:chgData name="Heyvaert Pieter" userId="544213a0-205d-4588-981f-53bf17158247" providerId="ADAL" clId="{F4B07261-CE06-2D4D-928C-7A69BD8C2BFC}" dt="2024-11-05T16:08:50.433" v="7230" actId="14100"/>
          <ac:spMkLst>
            <pc:docMk/>
            <pc:sldMk cId="3913905390" sldId="2145706052"/>
            <ac:spMk id="5" creationId="{A7A3CDEB-56D1-0AA7-940E-53490258C5A0}"/>
          </ac:spMkLst>
        </pc:spChg>
        <pc:spChg chg="add mod">
          <ac:chgData name="Heyvaert Pieter" userId="544213a0-205d-4588-981f-53bf17158247" providerId="ADAL" clId="{F4B07261-CE06-2D4D-928C-7A69BD8C2BFC}" dt="2024-11-05T16:08:47.018" v="7219" actId="1036"/>
          <ac:spMkLst>
            <pc:docMk/>
            <pc:sldMk cId="3913905390" sldId="2145706052"/>
            <ac:spMk id="7" creationId="{432E7CA5-663E-DF3A-7CFF-F6A625AA9184}"/>
          </ac:spMkLst>
        </pc:spChg>
        <pc:picChg chg="add mod">
          <ac:chgData name="Heyvaert Pieter" userId="544213a0-205d-4588-981f-53bf17158247" providerId="ADAL" clId="{F4B07261-CE06-2D4D-928C-7A69BD8C2BFC}" dt="2024-11-05T16:08:52.433" v="7236" actId="1036"/>
          <ac:picMkLst>
            <pc:docMk/>
            <pc:sldMk cId="3913905390" sldId="2145706052"/>
            <ac:picMk id="3" creationId="{E43D8842-6C37-7F80-6524-7539C03B2961}"/>
          </ac:picMkLst>
        </pc:picChg>
      </pc:sldChg>
      <pc:sldChg chg="addSp delSp modSp add mod">
        <pc:chgData name="Heyvaert Pieter" userId="544213a0-205d-4588-981f-53bf17158247" providerId="ADAL" clId="{F4B07261-CE06-2D4D-928C-7A69BD8C2BFC}" dt="2024-11-05T16:09:11.977" v="7268" actId="1038"/>
        <pc:sldMkLst>
          <pc:docMk/>
          <pc:sldMk cId="2844515499" sldId="2145706053"/>
        </pc:sldMkLst>
        <pc:spChg chg="mod">
          <ac:chgData name="Heyvaert Pieter" userId="544213a0-205d-4588-981f-53bf17158247" providerId="ADAL" clId="{F4B07261-CE06-2D4D-928C-7A69BD8C2BFC}" dt="2024-11-04T07:28:46.455" v="903" actId="20577"/>
          <ac:spMkLst>
            <pc:docMk/>
            <pc:sldMk cId="2844515499" sldId="2145706053"/>
            <ac:spMk id="2" creationId="{DE242F4F-5B29-AFBD-DDBB-DA1B0A22EEF2}"/>
          </ac:spMkLst>
        </pc:spChg>
        <pc:spChg chg="add mod">
          <ac:chgData name="Heyvaert Pieter" userId="544213a0-205d-4588-981f-53bf17158247" providerId="ADAL" clId="{F4B07261-CE06-2D4D-928C-7A69BD8C2BFC}" dt="2024-11-05T16:09:11.977" v="7268" actId="1038"/>
          <ac:spMkLst>
            <pc:docMk/>
            <pc:sldMk cId="2844515499" sldId="2145706053"/>
            <ac:spMk id="3" creationId="{944491E9-D797-BFC7-44A4-EAB0AD7828A2}"/>
          </ac:spMkLst>
        </pc:spChg>
        <pc:spChg chg="mod">
          <ac:chgData name="Heyvaert Pieter" userId="544213a0-205d-4588-981f-53bf17158247" providerId="ADAL" clId="{F4B07261-CE06-2D4D-928C-7A69BD8C2BFC}" dt="2024-11-05T16:09:06.675" v="7245" actId="1035"/>
          <ac:spMkLst>
            <pc:docMk/>
            <pc:sldMk cId="2844515499" sldId="2145706053"/>
            <ac:spMk id="5" creationId="{B0B0CF72-8B2B-08DA-A4C5-697D15EDDDBB}"/>
          </ac:spMkLst>
        </pc:spChg>
        <pc:spChg chg="mod">
          <ac:chgData name="Heyvaert Pieter" userId="544213a0-205d-4588-981f-53bf17158247" providerId="ADAL" clId="{F4B07261-CE06-2D4D-928C-7A69BD8C2BFC}" dt="2024-11-05T16:09:09.066" v="7254" actId="1035"/>
          <ac:spMkLst>
            <pc:docMk/>
            <pc:sldMk cId="2844515499" sldId="2145706053"/>
            <ac:spMk id="7" creationId="{439EDD03-7E99-6773-69C7-1A41011F9091}"/>
          </ac:spMkLst>
        </pc:spChg>
        <pc:picChg chg="add mod">
          <ac:chgData name="Heyvaert Pieter" userId="544213a0-205d-4588-981f-53bf17158247" providerId="ADAL" clId="{F4B07261-CE06-2D4D-928C-7A69BD8C2BFC}" dt="2024-11-05T16:09:01.513" v="7238" actId="167"/>
          <ac:picMkLst>
            <pc:docMk/>
            <pc:sldMk cId="2844515499" sldId="2145706053"/>
            <ac:picMk id="6" creationId="{14619840-FE8F-90CB-2F2D-73C489A007FF}"/>
          </ac:picMkLst>
        </pc:picChg>
      </pc:sldChg>
      <pc:sldChg chg="addSp delSp modSp add mod">
        <pc:chgData name="Heyvaert Pieter" userId="544213a0-205d-4588-981f-53bf17158247" providerId="ADAL" clId="{F4B07261-CE06-2D4D-928C-7A69BD8C2BFC}" dt="2024-11-05T16:09:31.158" v="7317" actId="1037"/>
        <pc:sldMkLst>
          <pc:docMk/>
          <pc:sldMk cId="3755820124" sldId="2145706054"/>
        </pc:sldMkLst>
        <pc:spChg chg="mod">
          <ac:chgData name="Heyvaert Pieter" userId="544213a0-205d-4588-981f-53bf17158247" providerId="ADAL" clId="{F4B07261-CE06-2D4D-928C-7A69BD8C2BFC}" dt="2024-11-04T07:30:13.494" v="1088" actId="404"/>
          <ac:spMkLst>
            <pc:docMk/>
            <pc:sldMk cId="3755820124" sldId="2145706054"/>
            <ac:spMk id="2" creationId="{97CCC41E-1AF5-3AEC-3D7F-8A9346FCDA15}"/>
          </ac:spMkLst>
        </pc:spChg>
        <pc:spChg chg="mod">
          <ac:chgData name="Heyvaert Pieter" userId="544213a0-205d-4588-981f-53bf17158247" providerId="ADAL" clId="{F4B07261-CE06-2D4D-928C-7A69BD8C2BFC}" dt="2024-11-05T16:09:27.867" v="7300" actId="1037"/>
          <ac:spMkLst>
            <pc:docMk/>
            <pc:sldMk cId="3755820124" sldId="2145706054"/>
            <ac:spMk id="3" creationId="{35D0B125-91EC-0B8C-E44B-7258A524F1B7}"/>
          </ac:spMkLst>
        </pc:spChg>
        <pc:spChg chg="mod">
          <ac:chgData name="Heyvaert Pieter" userId="544213a0-205d-4588-981f-53bf17158247" providerId="ADAL" clId="{F4B07261-CE06-2D4D-928C-7A69BD8C2BFC}" dt="2024-11-05T16:09:23.819" v="7281" actId="1035"/>
          <ac:spMkLst>
            <pc:docMk/>
            <pc:sldMk cId="3755820124" sldId="2145706054"/>
            <ac:spMk id="5" creationId="{623B7464-F4B3-DB73-B1C9-0C65665174CD}"/>
          </ac:spMkLst>
        </pc:spChg>
        <pc:spChg chg="add mod">
          <ac:chgData name="Heyvaert Pieter" userId="544213a0-205d-4588-981f-53bf17158247" providerId="ADAL" clId="{F4B07261-CE06-2D4D-928C-7A69BD8C2BFC}" dt="2024-11-05T16:09:31.158" v="7317" actId="1037"/>
          <ac:spMkLst>
            <pc:docMk/>
            <pc:sldMk cId="3755820124" sldId="2145706054"/>
            <ac:spMk id="6" creationId="{8508F830-EBC4-FB44-4F6F-2A56BF01268A}"/>
          </ac:spMkLst>
        </pc:spChg>
        <pc:spChg chg="mod">
          <ac:chgData name="Heyvaert Pieter" userId="544213a0-205d-4588-981f-53bf17158247" providerId="ADAL" clId="{F4B07261-CE06-2D4D-928C-7A69BD8C2BFC}" dt="2024-11-05T16:09:25.647" v="7290" actId="1035"/>
          <ac:spMkLst>
            <pc:docMk/>
            <pc:sldMk cId="3755820124" sldId="2145706054"/>
            <ac:spMk id="7" creationId="{061383D4-DC85-5D08-0C41-D54F60579142}"/>
          </ac:spMkLst>
        </pc:spChg>
        <pc:picChg chg="add mod">
          <ac:chgData name="Heyvaert Pieter" userId="544213a0-205d-4588-981f-53bf17158247" providerId="ADAL" clId="{F4B07261-CE06-2D4D-928C-7A69BD8C2BFC}" dt="2024-11-05T16:09:18.740" v="7270" actId="167"/>
          <ac:picMkLst>
            <pc:docMk/>
            <pc:sldMk cId="3755820124" sldId="2145706054"/>
            <ac:picMk id="8" creationId="{6DD688B0-3473-C759-DA8C-1AFC0A5FE17F}"/>
          </ac:picMkLst>
        </pc:picChg>
      </pc:sldChg>
      <pc:sldChg chg="add del">
        <pc:chgData name="Heyvaert Pieter" userId="544213a0-205d-4588-981f-53bf17158247" providerId="ADAL" clId="{F4B07261-CE06-2D4D-928C-7A69BD8C2BFC}" dt="2024-11-04T10:03:19.951" v="1090" actId="2696"/>
        <pc:sldMkLst>
          <pc:docMk/>
          <pc:sldMk cId="1970197143" sldId="2145706055"/>
        </pc:sldMkLst>
      </pc:sldChg>
      <pc:sldChg chg="addSp delSp modSp new del mod">
        <pc:chgData name="Heyvaert Pieter" userId="544213a0-205d-4588-981f-53bf17158247" providerId="ADAL" clId="{F4B07261-CE06-2D4D-928C-7A69BD8C2BFC}" dt="2024-11-04T10:09:23.621" v="1491" actId="2696"/>
        <pc:sldMkLst>
          <pc:docMk/>
          <pc:sldMk cId="3200530740" sldId="2145706055"/>
        </pc:sldMkLst>
      </pc:sldChg>
      <pc:sldChg chg="addSp modSp add mod">
        <pc:chgData name="Heyvaert Pieter" userId="544213a0-205d-4588-981f-53bf17158247" providerId="ADAL" clId="{F4B07261-CE06-2D4D-928C-7A69BD8C2BFC}" dt="2024-11-04T10:09:39.551" v="1502" actId="403"/>
        <pc:sldMkLst>
          <pc:docMk/>
          <pc:sldMk cId="3868179854" sldId="2145706056"/>
        </pc:sldMkLst>
        <pc:spChg chg="mod">
          <ac:chgData name="Heyvaert Pieter" userId="544213a0-205d-4588-981f-53bf17158247" providerId="ADAL" clId="{F4B07261-CE06-2D4D-928C-7A69BD8C2BFC}" dt="2024-11-04T10:09:39.551" v="1502" actId="403"/>
          <ac:spMkLst>
            <pc:docMk/>
            <pc:sldMk cId="3868179854" sldId="2145706056"/>
            <ac:spMk id="2" creationId="{778231C2-8B28-8855-7E55-711E013161BF}"/>
          </ac:spMkLst>
        </pc:spChg>
        <pc:spChg chg="add mod">
          <ac:chgData name="Heyvaert Pieter" userId="544213a0-205d-4588-981f-53bf17158247" providerId="ADAL" clId="{F4B07261-CE06-2D4D-928C-7A69BD8C2BFC}" dt="2024-11-04T10:06:48.601" v="1281" actId="14100"/>
          <ac:spMkLst>
            <pc:docMk/>
            <pc:sldMk cId="3868179854" sldId="2145706056"/>
            <ac:spMk id="3" creationId="{A30DD893-7533-0910-C428-4D36A59AFB4E}"/>
          </ac:spMkLst>
        </pc:spChg>
      </pc:sldChg>
      <pc:sldChg chg="modSp add mod">
        <pc:chgData name="Heyvaert Pieter" userId="544213a0-205d-4588-981f-53bf17158247" providerId="ADAL" clId="{F4B07261-CE06-2D4D-928C-7A69BD8C2BFC}" dt="2024-11-04T12:02:50.694" v="3640" actId="20577"/>
        <pc:sldMkLst>
          <pc:docMk/>
          <pc:sldMk cId="3970420334" sldId="2145706057"/>
        </pc:sldMkLst>
        <pc:spChg chg="mod">
          <ac:chgData name="Heyvaert Pieter" userId="544213a0-205d-4588-981f-53bf17158247" providerId="ADAL" clId="{F4B07261-CE06-2D4D-928C-7A69BD8C2BFC}" dt="2024-11-04T12:02:50.694" v="3640" actId="20577"/>
          <ac:spMkLst>
            <pc:docMk/>
            <pc:sldMk cId="3970420334" sldId="2145706057"/>
            <ac:spMk id="2" creationId="{4E65B55E-244B-01CC-AF2F-1E3305A83998}"/>
          </ac:spMkLst>
        </pc:spChg>
        <pc:spChg chg="mod">
          <ac:chgData name="Heyvaert Pieter" userId="544213a0-205d-4588-981f-53bf17158247" providerId="ADAL" clId="{F4B07261-CE06-2D4D-928C-7A69BD8C2BFC}" dt="2024-11-04T10:08:48.293" v="1396" actId="14100"/>
          <ac:spMkLst>
            <pc:docMk/>
            <pc:sldMk cId="3970420334" sldId="2145706057"/>
            <ac:spMk id="3" creationId="{C6599720-93EE-033B-DBF7-1DBEC51D414E}"/>
          </ac:spMkLst>
        </pc:spChg>
        <pc:picChg chg="mod">
          <ac:chgData name="Heyvaert Pieter" userId="544213a0-205d-4588-981f-53bf17158247" providerId="ADAL" clId="{F4B07261-CE06-2D4D-928C-7A69BD8C2BFC}" dt="2024-11-04T10:08:44.102" v="1394" actId="1076"/>
          <ac:picMkLst>
            <pc:docMk/>
            <pc:sldMk cId="3970420334" sldId="2145706057"/>
            <ac:picMk id="4" creationId="{3DE4D45E-FD75-A212-DCCB-8EC6D912ADAA}"/>
          </ac:picMkLst>
        </pc:picChg>
      </pc:sldChg>
      <pc:sldChg chg="modSp add mod">
        <pc:chgData name="Heyvaert Pieter" userId="544213a0-205d-4588-981f-53bf17158247" providerId="ADAL" clId="{F4B07261-CE06-2D4D-928C-7A69BD8C2BFC}" dt="2024-11-04T10:10:18.363" v="1524" actId="14100"/>
        <pc:sldMkLst>
          <pc:docMk/>
          <pc:sldMk cId="3256877190" sldId="2145706058"/>
        </pc:sldMkLst>
        <pc:spChg chg="mod">
          <ac:chgData name="Heyvaert Pieter" userId="544213a0-205d-4588-981f-53bf17158247" providerId="ADAL" clId="{F4B07261-CE06-2D4D-928C-7A69BD8C2BFC}" dt="2024-11-04T10:10:06.983" v="1520" actId="404"/>
          <ac:spMkLst>
            <pc:docMk/>
            <pc:sldMk cId="3256877190" sldId="2145706058"/>
            <ac:spMk id="2" creationId="{EBD8C157-138E-CC20-5CE2-BE6501023F64}"/>
          </ac:spMkLst>
        </pc:spChg>
        <pc:spChg chg="mod">
          <ac:chgData name="Heyvaert Pieter" userId="544213a0-205d-4588-981f-53bf17158247" providerId="ADAL" clId="{F4B07261-CE06-2D4D-928C-7A69BD8C2BFC}" dt="2024-11-04T10:10:18.363" v="1524" actId="14100"/>
          <ac:spMkLst>
            <pc:docMk/>
            <pc:sldMk cId="3256877190" sldId="2145706058"/>
            <ac:spMk id="3" creationId="{1E2EC937-C9DF-F202-ACD1-87821A7A2A0E}"/>
          </ac:spMkLst>
        </pc:spChg>
        <pc:picChg chg="mod">
          <ac:chgData name="Heyvaert Pieter" userId="544213a0-205d-4588-981f-53bf17158247" providerId="ADAL" clId="{F4B07261-CE06-2D4D-928C-7A69BD8C2BFC}" dt="2024-11-04T10:10:13.878" v="1522" actId="1076"/>
          <ac:picMkLst>
            <pc:docMk/>
            <pc:sldMk cId="3256877190" sldId="2145706058"/>
            <ac:picMk id="4" creationId="{ABEAF332-F704-CDDC-CA47-579FD4B34C13}"/>
          </ac:picMkLst>
        </pc:picChg>
      </pc:sldChg>
      <pc:sldChg chg="addSp delSp modSp new mod">
        <pc:chgData name="Heyvaert Pieter" userId="544213a0-205d-4588-981f-53bf17158247" providerId="ADAL" clId="{F4B07261-CE06-2D4D-928C-7A69BD8C2BFC}" dt="2024-11-05T16:09:51.105" v="7323" actId="1076"/>
        <pc:sldMkLst>
          <pc:docMk/>
          <pc:sldMk cId="2807667712" sldId="2145706059"/>
        </pc:sldMkLst>
        <pc:spChg chg="mod">
          <ac:chgData name="Heyvaert Pieter" userId="544213a0-205d-4588-981f-53bf17158247" providerId="ADAL" clId="{F4B07261-CE06-2D4D-928C-7A69BD8C2BFC}" dt="2024-11-04T10:13:18.198" v="1608" actId="20577"/>
          <ac:spMkLst>
            <pc:docMk/>
            <pc:sldMk cId="2807667712" sldId="2145706059"/>
            <ac:spMk id="2" creationId="{1F4C887A-67E1-2EF6-B3BE-DFAD0E0B7B5E}"/>
          </ac:spMkLst>
        </pc:spChg>
        <pc:picChg chg="add mod">
          <ac:chgData name="Heyvaert Pieter" userId="544213a0-205d-4588-981f-53bf17158247" providerId="ADAL" clId="{F4B07261-CE06-2D4D-928C-7A69BD8C2BFC}" dt="2024-11-05T16:09:51.105" v="7323" actId="1076"/>
          <ac:picMkLst>
            <pc:docMk/>
            <pc:sldMk cId="2807667712" sldId="2145706059"/>
            <ac:picMk id="3" creationId="{82110C8C-C5CE-0D11-B133-184E3BEE684A}"/>
          </ac:picMkLst>
        </pc:picChg>
      </pc:sldChg>
      <pc:sldChg chg="modSp add mod">
        <pc:chgData name="Heyvaert Pieter" userId="544213a0-205d-4588-981f-53bf17158247" providerId="ADAL" clId="{F4B07261-CE06-2D4D-928C-7A69BD8C2BFC}" dt="2024-11-04T10:15:36.827" v="1611" actId="20577"/>
        <pc:sldMkLst>
          <pc:docMk/>
          <pc:sldMk cId="1057307216" sldId="2145706060"/>
        </pc:sldMkLst>
        <pc:spChg chg="mod">
          <ac:chgData name="Heyvaert Pieter" userId="544213a0-205d-4588-981f-53bf17158247" providerId="ADAL" clId="{F4B07261-CE06-2D4D-928C-7A69BD8C2BFC}" dt="2024-11-04T10:15:36.827" v="1611" actId="20577"/>
          <ac:spMkLst>
            <pc:docMk/>
            <pc:sldMk cId="1057307216" sldId="2145706060"/>
            <ac:spMk id="3" creationId="{25A377F6-E02E-9F84-8C42-027C57E6E191}"/>
          </ac:spMkLst>
        </pc:spChg>
      </pc:sldChg>
      <pc:sldChg chg="addSp delSp modSp add mod">
        <pc:chgData name="Heyvaert Pieter" userId="544213a0-205d-4588-981f-53bf17158247" providerId="ADAL" clId="{F4B07261-CE06-2D4D-928C-7A69BD8C2BFC}" dt="2024-11-04T10:18:34.400" v="1731" actId="1076"/>
        <pc:sldMkLst>
          <pc:docMk/>
          <pc:sldMk cId="4134511772" sldId="2145706061"/>
        </pc:sldMkLst>
        <pc:spChg chg="mod">
          <ac:chgData name="Heyvaert Pieter" userId="544213a0-205d-4588-981f-53bf17158247" providerId="ADAL" clId="{F4B07261-CE06-2D4D-928C-7A69BD8C2BFC}" dt="2024-11-04T10:16:13.339" v="1685" actId="20577"/>
          <ac:spMkLst>
            <pc:docMk/>
            <pc:sldMk cId="4134511772" sldId="2145706061"/>
            <ac:spMk id="2" creationId="{67E785E2-722D-8C6F-51BD-D3254F0CF968}"/>
          </ac:spMkLst>
        </pc:spChg>
        <pc:spChg chg="mod">
          <ac:chgData name="Heyvaert Pieter" userId="544213a0-205d-4588-981f-53bf17158247" providerId="ADAL" clId="{F4B07261-CE06-2D4D-928C-7A69BD8C2BFC}" dt="2024-11-04T10:16:35.207" v="1721" actId="6549"/>
          <ac:spMkLst>
            <pc:docMk/>
            <pc:sldMk cId="4134511772" sldId="2145706061"/>
            <ac:spMk id="3" creationId="{01BC8D03-86C2-59B0-6FE6-83FF281C12A5}"/>
          </ac:spMkLst>
        </pc:spChg>
        <pc:picChg chg="add mod">
          <ac:chgData name="Heyvaert Pieter" userId="544213a0-205d-4588-981f-53bf17158247" providerId="ADAL" clId="{F4B07261-CE06-2D4D-928C-7A69BD8C2BFC}" dt="2024-11-04T10:18:34.400" v="1731" actId="1076"/>
          <ac:picMkLst>
            <pc:docMk/>
            <pc:sldMk cId="4134511772" sldId="2145706061"/>
            <ac:picMk id="6" creationId="{D292F150-959A-7162-3DF5-BD2D13CDDA63}"/>
          </ac:picMkLst>
        </pc:picChg>
      </pc:sldChg>
      <pc:sldChg chg="addSp delSp modSp new mod">
        <pc:chgData name="Heyvaert Pieter" userId="544213a0-205d-4588-981f-53bf17158247" providerId="ADAL" clId="{F4B07261-CE06-2D4D-928C-7A69BD8C2BFC}" dt="2024-11-05T16:10:29.292" v="7328" actId="478"/>
        <pc:sldMkLst>
          <pc:docMk/>
          <pc:sldMk cId="3092146388" sldId="2145706062"/>
        </pc:sldMkLst>
        <pc:spChg chg="mod">
          <ac:chgData name="Heyvaert Pieter" userId="544213a0-205d-4588-981f-53bf17158247" providerId="ADAL" clId="{F4B07261-CE06-2D4D-928C-7A69BD8C2BFC}" dt="2024-11-04T10:19:22.452" v="1751" actId="404"/>
          <ac:spMkLst>
            <pc:docMk/>
            <pc:sldMk cId="3092146388" sldId="2145706062"/>
            <ac:spMk id="2" creationId="{6B6AA1B8-08E0-6E33-0E15-0B2C7B2F41D0}"/>
          </ac:spMkLst>
        </pc:spChg>
        <pc:spChg chg="add mod">
          <ac:chgData name="Heyvaert Pieter" userId="544213a0-205d-4588-981f-53bf17158247" providerId="ADAL" clId="{F4B07261-CE06-2D4D-928C-7A69BD8C2BFC}" dt="2024-11-04T10:19:51.536" v="1761" actId="14100"/>
          <ac:spMkLst>
            <pc:docMk/>
            <pc:sldMk cId="3092146388" sldId="2145706062"/>
            <ac:spMk id="5" creationId="{9F386A06-3085-37C8-E578-46B0B8DB55DB}"/>
          </ac:spMkLst>
        </pc:spChg>
        <pc:picChg chg="add mod">
          <ac:chgData name="Heyvaert Pieter" userId="544213a0-205d-4588-981f-53bf17158247" providerId="ADAL" clId="{F4B07261-CE06-2D4D-928C-7A69BD8C2BFC}" dt="2024-11-05T16:10:28.087" v="7327" actId="167"/>
          <ac:picMkLst>
            <pc:docMk/>
            <pc:sldMk cId="3092146388" sldId="2145706062"/>
            <ac:picMk id="3" creationId="{DDDD012F-588B-30E8-4141-9AA4D6AA7378}"/>
          </ac:picMkLst>
        </pc:picChg>
      </pc:sldChg>
      <pc:sldChg chg="addSp delSp modSp new mod">
        <pc:chgData name="Heyvaert Pieter" userId="544213a0-205d-4588-981f-53bf17158247" providerId="ADAL" clId="{F4B07261-CE06-2D4D-928C-7A69BD8C2BFC}" dt="2024-11-05T16:10:50.721" v="7333" actId="478"/>
        <pc:sldMkLst>
          <pc:docMk/>
          <pc:sldMk cId="3334373614" sldId="2145706063"/>
        </pc:sldMkLst>
        <pc:spChg chg="mod">
          <ac:chgData name="Heyvaert Pieter" userId="544213a0-205d-4588-981f-53bf17158247" providerId="ADAL" clId="{F4B07261-CE06-2D4D-928C-7A69BD8C2BFC}" dt="2024-11-04T10:29:04.459" v="1841" actId="20577"/>
          <ac:spMkLst>
            <pc:docMk/>
            <pc:sldMk cId="3334373614" sldId="2145706063"/>
            <ac:spMk id="2" creationId="{FB28514A-921E-65DA-0F0A-62D7A915827A}"/>
          </ac:spMkLst>
        </pc:spChg>
        <pc:spChg chg="add mod">
          <ac:chgData name="Heyvaert Pieter" userId="544213a0-205d-4588-981f-53bf17158247" providerId="ADAL" clId="{F4B07261-CE06-2D4D-928C-7A69BD8C2BFC}" dt="2024-11-04T10:30:08.028" v="1848" actId="14100"/>
          <ac:spMkLst>
            <pc:docMk/>
            <pc:sldMk cId="3334373614" sldId="2145706063"/>
            <ac:spMk id="6" creationId="{8F4F1D07-1974-CA12-D63C-BC542DFEB1FA}"/>
          </ac:spMkLst>
        </pc:spChg>
        <pc:spChg chg="add mod">
          <ac:chgData name="Heyvaert Pieter" userId="544213a0-205d-4588-981f-53bf17158247" providerId="ADAL" clId="{F4B07261-CE06-2D4D-928C-7A69BD8C2BFC}" dt="2024-11-04T10:30:13.336" v="1851" actId="14100"/>
          <ac:spMkLst>
            <pc:docMk/>
            <pc:sldMk cId="3334373614" sldId="2145706063"/>
            <ac:spMk id="7" creationId="{66AA8E4F-94C6-EC72-F7DE-4DEFC2E693AE}"/>
          </ac:spMkLst>
        </pc:spChg>
        <pc:picChg chg="add mod">
          <ac:chgData name="Heyvaert Pieter" userId="544213a0-205d-4588-981f-53bf17158247" providerId="ADAL" clId="{F4B07261-CE06-2D4D-928C-7A69BD8C2BFC}" dt="2024-11-05T16:10:49.403" v="7332" actId="167"/>
          <ac:picMkLst>
            <pc:docMk/>
            <pc:sldMk cId="3334373614" sldId="2145706063"/>
            <ac:picMk id="3" creationId="{03DBB399-C1D1-68AB-C4B0-D323E5594A6B}"/>
          </ac:picMkLst>
        </pc:picChg>
      </pc:sldChg>
      <pc:sldChg chg="addSp delSp modSp add mod">
        <pc:chgData name="Heyvaert Pieter" userId="544213a0-205d-4588-981f-53bf17158247" providerId="ADAL" clId="{F4B07261-CE06-2D4D-928C-7A69BD8C2BFC}" dt="2024-11-05T16:10:59.908" v="7336" actId="478"/>
        <pc:sldMkLst>
          <pc:docMk/>
          <pc:sldMk cId="524109644" sldId="2145706064"/>
        </pc:sldMkLst>
        <pc:spChg chg="mod">
          <ac:chgData name="Heyvaert Pieter" userId="544213a0-205d-4588-981f-53bf17158247" providerId="ADAL" clId="{F4B07261-CE06-2D4D-928C-7A69BD8C2BFC}" dt="2024-11-04T10:30:58.933" v="1943" actId="20577"/>
          <ac:spMkLst>
            <pc:docMk/>
            <pc:sldMk cId="524109644" sldId="2145706064"/>
            <ac:spMk id="2" creationId="{7A842C61-E29F-CA6C-96DB-BCF3D0456833}"/>
          </ac:spMkLst>
        </pc:spChg>
        <pc:spChg chg="add mod">
          <ac:chgData name="Heyvaert Pieter" userId="544213a0-205d-4588-981f-53bf17158247" providerId="ADAL" clId="{F4B07261-CE06-2D4D-928C-7A69BD8C2BFC}" dt="2024-11-04T10:31:06.316" v="1947" actId="14100"/>
          <ac:spMkLst>
            <pc:docMk/>
            <pc:sldMk cId="524109644" sldId="2145706064"/>
            <ac:spMk id="3" creationId="{D6AD78CB-7D78-BD77-230B-ECB656CF50AC}"/>
          </ac:spMkLst>
        </pc:spChg>
        <pc:picChg chg="add mod">
          <ac:chgData name="Heyvaert Pieter" userId="544213a0-205d-4588-981f-53bf17158247" providerId="ADAL" clId="{F4B07261-CE06-2D4D-928C-7A69BD8C2BFC}" dt="2024-11-05T16:10:58.945" v="7335" actId="167"/>
          <ac:picMkLst>
            <pc:docMk/>
            <pc:sldMk cId="524109644" sldId="2145706064"/>
            <ac:picMk id="4" creationId="{283DD264-77C7-EDE1-37EF-409E71E06C4E}"/>
          </ac:picMkLst>
        </pc:picChg>
      </pc:sldChg>
      <pc:sldChg chg="addSp delSp modSp new mod">
        <pc:chgData name="Heyvaert Pieter" userId="544213a0-205d-4588-981f-53bf17158247" providerId="ADAL" clId="{F4B07261-CE06-2D4D-928C-7A69BD8C2BFC}" dt="2024-11-05T16:11:06.024" v="7339" actId="478"/>
        <pc:sldMkLst>
          <pc:docMk/>
          <pc:sldMk cId="3197926681" sldId="2145706065"/>
        </pc:sldMkLst>
        <pc:spChg chg="mod">
          <ac:chgData name="Heyvaert Pieter" userId="544213a0-205d-4588-981f-53bf17158247" providerId="ADAL" clId="{F4B07261-CE06-2D4D-928C-7A69BD8C2BFC}" dt="2024-11-04T12:04:08.277" v="3645" actId="14100"/>
          <ac:spMkLst>
            <pc:docMk/>
            <pc:sldMk cId="3197926681" sldId="2145706065"/>
            <ac:spMk id="2" creationId="{2BC59B36-F283-F155-E11E-5CD10F45C5B2}"/>
          </ac:spMkLst>
        </pc:spChg>
        <pc:spChg chg="add mod">
          <ac:chgData name="Heyvaert Pieter" userId="544213a0-205d-4588-981f-53bf17158247" providerId="ADAL" clId="{F4B07261-CE06-2D4D-928C-7A69BD8C2BFC}" dt="2024-11-04T10:31:58.482" v="1993"/>
          <ac:spMkLst>
            <pc:docMk/>
            <pc:sldMk cId="3197926681" sldId="2145706065"/>
            <ac:spMk id="5" creationId="{9428FAE2-1AFB-DAE1-90D1-2DFABDEA572B}"/>
          </ac:spMkLst>
        </pc:spChg>
        <pc:spChg chg="add mod">
          <ac:chgData name="Heyvaert Pieter" userId="544213a0-205d-4588-981f-53bf17158247" providerId="ADAL" clId="{F4B07261-CE06-2D4D-928C-7A69BD8C2BFC}" dt="2024-11-04T10:31:58.482" v="1993"/>
          <ac:spMkLst>
            <pc:docMk/>
            <pc:sldMk cId="3197926681" sldId="2145706065"/>
            <ac:spMk id="6" creationId="{BE355BF3-602D-98E6-6414-A6C7AED7EAC2}"/>
          </ac:spMkLst>
        </pc:spChg>
        <pc:spChg chg="add mod">
          <ac:chgData name="Heyvaert Pieter" userId="544213a0-205d-4588-981f-53bf17158247" providerId="ADAL" clId="{F4B07261-CE06-2D4D-928C-7A69BD8C2BFC}" dt="2024-11-04T10:31:58.482" v="1993"/>
          <ac:spMkLst>
            <pc:docMk/>
            <pc:sldMk cId="3197926681" sldId="2145706065"/>
            <ac:spMk id="7" creationId="{BAA47840-15C8-3456-DE8B-7EB0749276E9}"/>
          </ac:spMkLst>
        </pc:spChg>
        <pc:spChg chg="add mod">
          <ac:chgData name="Heyvaert Pieter" userId="544213a0-205d-4588-981f-53bf17158247" providerId="ADAL" clId="{F4B07261-CE06-2D4D-928C-7A69BD8C2BFC}" dt="2024-11-04T10:32:09.732" v="1996" actId="14100"/>
          <ac:spMkLst>
            <pc:docMk/>
            <pc:sldMk cId="3197926681" sldId="2145706065"/>
            <ac:spMk id="8" creationId="{A29034FA-AD26-19F0-5F1E-78C1AB047BAF}"/>
          </ac:spMkLst>
        </pc:spChg>
        <pc:picChg chg="add mod">
          <ac:chgData name="Heyvaert Pieter" userId="544213a0-205d-4588-981f-53bf17158247" providerId="ADAL" clId="{F4B07261-CE06-2D4D-928C-7A69BD8C2BFC}" dt="2024-11-05T16:11:04.575" v="7338" actId="167"/>
          <ac:picMkLst>
            <pc:docMk/>
            <pc:sldMk cId="3197926681" sldId="2145706065"/>
            <ac:picMk id="9" creationId="{F5D782CD-17E9-9AC3-5972-FE1F01284A67}"/>
          </ac:picMkLst>
        </pc:picChg>
      </pc:sldChg>
      <pc:sldChg chg="modSp add mod">
        <pc:chgData name="Heyvaert Pieter" userId="544213a0-205d-4588-981f-53bf17158247" providerId="ADAL" clId="{F4B07261-CE06-2D4D-928C-7A69BD8C2BFC}" dt="2024-11-04T10:33:14.465" v="1998"/>
        <pc:sldMkLst>
          <pc:docMk/>
          <pc:sldMk cId="269643902" sldId="2145706066"/>
        </pc:sldMkLst>
        <pc:spChg chg="mod">
          <ac:chgData name="Heyvaert Pieter" userId="544213a0-205d-4588-981f-53bf17158247" providerId="ADAL" clId="{F4B07261-CE06-2D4D-928C-7A69BD8C2BFC}" dt="2024-11-04T10:33:14.465" v="1998"/>
          <ac:spMkLst>
            <pc:docMk/>
            <pc:sldMk cId="269643902" sldId="2145706066"/>
            <ac:spMk id="3" creationId="{640355A3-5D70-1669-EEE2-0A213D6BAF50}"/>
          </ac:spMkLst>
        </pc:spChg>
      </pc:sldChg>
      <pc:sldChg chg="addSp delSp modSp new mod">
        <pc:chgData name="Heyvaert Pieter" userId="544213a0-205d-4588-981f-53bf17158247" providerId="ADAL" clId="{F4B07261-CE06-2D4D-928C-7A69BD8C2BFC}" dt="2024-11-05T16:11:59.438" v="7350" actId="1037"/>
        <pc:sldMkLst>
          <pc:docMk/>
          <pc:sldMk cId="2017836061" sldId="2145706067"/>
        </pc:sldMkLst>
        <pc:spChg chg="mod">
          <ac:chgData name="Heyvaert Pieter" userId="544213a0-205d-4588-981f-53bf17158247" providerId="ADAL" clId="{F4B07261-CE06-2D4D-928C-7A69BD8C2BFC}" dt="2024-11-04T10:33:32.503" v="2012" actId="20577"/>
          <ac:spMkLst>
            <pc:docMk/>
            <pc:sldMk cId="2017836061" sldId="2145706067"/>
            <ac:spMk id="2" creationId="{88CBD88A-459C-8916-6357-20AA05AB93C9}"/>
          </ac:spMkLst>
        </pc:spChg>
        <pc:picChg chg="add mod">
          <ac:chgData name="Heyvaert Pieter" userId="544213a0-205d-4588-981f-53bf17158247" providerId="ADAL" clId="{F4B07261-CE06-2D4D-928C-7A69BD8C2BFC}" dt="2024-11-05T16:11:59.438" v="7350" actId="1037"/>
          <ac:picMkLst>
            <pc:docMk/>
            <pc:sldMk cId="2017836061" sldId="2145706067"/>
            <ac:picMk id="3" creationId="{9B23EE43-F5F5-E874-EE7D-EEB2499E38D9}"/>
          </ac:picMkLst>
        </pc:picChg>
      </pc:sldChg>
      <pc:sldChg chg="modSp new mod">
        <pc:chgData name="Heyvaert Pieter" userId="544213a0-205d-4588-981f-53bf17158247" providerId="ADAL" clId="{F4B07261-CE06-2D4D-928C-7A69BD8C2BFC}" dt="2024-11-04T10:40:15.291" v="2397" actId="20577"/>
        <pc:sldMkLst>
          <pc:docMk/>
          <pc:sldMk cId="920724137" sldId="2145706068"/>
        </pc:sldMkLst>
        <pc:spChg chg="mod">
          <ac:chgData name="Heyvaert Pieter" userId="544213a0-205d-4588-981f-53bf17158247" providerId="ADAL" clId="{F4B07261-CE06-2D4D-928C-7A69BD8C2BFC}" dt="2024-11-04T10:40:15.291" v="2397" actId="20577"/>
          <ac:spMkLst>
            <pc:docMk/>
            <pc:sldMk cId="920724137" sldId="2145706068"/>
            <ac:spMk id="2" creationId="{71222021-FE42-A37B-6D6B-DCF74109E6F0}"/>
          </ac:spMkLst>
        </pc:spChg>
        <pc:spChg chg="mod">
          <ac:chgData name="Heyvaert Pieter" userId="544213a0-205d-4588-981f-53bf17158247" providerId="ADAL" clId="{F4B07261-CE06-2D4D-928C-7A69BD8C2BFC}" dt="2024-11-04T10:40:05.996" v="2360" actId="20577"/>
          <ac:spMkLst>
            <pc:docMk/>
            <pc:sldMk cId="920724137" sldId="2145706068"/>
            <ac:spMk id="3" creationId="{9BF630BF-1C16-6353-A3D0-C550FAD2DE6F}"/>
          </ac:spMkLst>
        </pc:spChg>
      </pc:sldChg>
      <pc:sldChg chg="new del">
        <pc:chgData name="Heyvaert Pieter" userId="544213a0-205d-4588-981f-53bf17158247" providerId="ADAL" clId="{F4B07261-CE06-2D4D-928C-7A69BD8C2BFC}" dt="2024-11-04T10:36:26.360" v="2019" actId="680"/>
        <pc:sldMkLst>
          <pc:docMk/>
          <pc:sldMk cId="3962054493" sldId="2145706068"/>
        </pc:sldMkLst>
      </pc:sldChg>
      <pc:sldChg chg="addSp delSp modSp add mod">
        <pc:chgData name="Heyvaert Pieter" userId="544213a0-205d-4588-981f-53bf17158247" providerId="ADAL" clId="{F4B07261-CE06-2D4D-928C-7A69BD8C2BFC}" dt="2024-11-04T10:43:12.212" v="2475" actId="1076"/>
        <pc:sldMkLst>
          <pc:docMk/>
          <pc:sldMk cId="900323266" sldId="2145706069"/>
        </pc:sldMkLst>
        <pc:spChg chg="mod">
          <ac:chgData name="Heyvaert Pieter" userId="544213a0-205d-4588-981f-53bf17158247" providerId="ADAL" clId="{F4B07261-CE06-2D4D-928C-7A69BD8C2BFC}" dt="2024-11-04T10:42:02.972" v="2417" actId="20577"/>
          <ac:spMkLst>
            <pc:docMk/>
            <pc:sldMk cId="900323266" sldId="2145706069"/>
            <ac:spMk id="2" creationId="{80557AD8-54C2-2B25-41F2-9FB661595218}"/>
          </ac:spMkLst>
        </pc:spChg>
        <pc:picChg chg="add mod">
          <ac:chgData name="Heyvaert Pieter" userId="544213a0-205d-4588-981f-53bf17158247" providerId="ADAL" clId="{F4B07261-CE06-2D4D-928C-7A69BD8C2BFC}" dt="2024-11-04T10:43:12.212" v="2475" actId="1076"/>
          <ac:picMkLst>
            <pc:docMk/>
            <pc:sldMk cId="900323266" sldId="2145706069"/>
            <ac:picMk id="7" creationId="{8EC36552-5CDE-E644-7119-312BF2FDF9BD}"/>
          </ac:picMkLst>
        </pc:picChg>
      </pc:sldChg>
      <pc:sldChg chg="addSp modSp add mod">
        <pc:chgData name="Heyvaert Pieter" userId="544213a0-205d-4588-981f-53bf17158247" providerId="ADAL" clId="{F4B07261-CE06-2D4D-928C-7A69BD8C2BFC}" dt="2024-11-04T10:43:26.436" v="2483" actId="20577"/>
        <pc:sldMkLst>
          <pc:docMk/>
          <pc:sldMk cId="3659665624" sldId="2145706070"/>
        </pc:sldMkLst>
        <pc:spChg chg="mod">
          <ac:chgData name="Heyvaert Pieter" userId="544213a0-205d-4588-981f-53bf17158247" providerId="ADAL" clId="{F4B07261-CE06-2D4D-928C-7A69BD8C2BFC}" dt="2024-11-04T10:43:26.436" v="2483" actId="20577"/>
          <ac:spMkLst>
            <pc:docMk/>
            <pc:sldMk cId="3659665624" sldId="2145706070"/>
            <ac:spMk id="2" creationId="{AC2B2FD0-FBA7-916B-FF53-3E58BA6CE80E}"/>
          </ac:spMkLst>
        </pc:spChg>
        <pc:spChg chg="add mod">
          <ac:chgData name="Heyvaert Pieter" userId="544213a0-205d-4588-981f-53bf17158247" providerId="ADAL" clId="{F4B07261-CE06-2D4D-928C-7A69BD8C2BFC}" dt="2024-11-04T10:43:23.282" v="2478" actId="14100"/>
          <ac:spMkLst>
            <pc:docMk/>
            <pc:sldMk cId="3659665624" sldId="2145706070"/>
            <ac:spMk id="3" creationId="{98FE0BFA-1A0A-9078-352E-2607436218D3}"/>
          </ac:spMkLst>
        </pc:spChg>
      </pc:sldChg>
      <pc:sldChg chg="addSp delSp modSp add mod">
        <pc:chgData name="Heyvaert Pieter" userId="544213a0-205d-4588-981f-53bf17158247" providerId="ADAL" clId="{F4B07261-CE06-2D4D-928C-7A69BD8C2BFC}" dt="2024-11-04T10:44:38.163" v="2576" actId="14100"/>
        <pc:sldMkLst>
          <pc:docMk/>
          <pc:sldMk cId="3204441128" sldId="2145706071"/>
        </pc:sldMkLst>
        <pc:spChg chg="mod">
          <ac:chgData name="Heyvaert Pieter" userId="544213a0-205d-4588-981f-53bf17158247" providerId="ADAL" clId="{F4B07261-CE06-2D4D-928C-7A69BD8C2BFC}" dt="2024-11-04T10:44:00.713" v="2564" actId="404"/>
          <ac:spMkLst>
            <pc:docMk/>
            <pc:sldMk cId="3204441128" sldId="2145706071"/>
            <ac:spMk id="2" creationId="{AC5D901F-3B98-F419-8DD9-A3C0C4C25699}"/>
          </ac:spMkLst>
        </pc:spChg>
        <pc:spChg chg="mod">
          <ac:chgData name="Heyvaert Pieter" userId="544213a0-205d-4588-981f-53bf17158247" providerId="ADAL" clId="{F4B07261-CE06-2D4D-928C-7A69BD8C2BFC}" dt="2024-11-04T10:44:38.163" v="2576" actId="14100"/>
          <ac:spMkLst>
            <pc:docMk/>
            <pc:sldMk cId="3204441128" sldId="2145706071"/>
            <ac:spMk id="3" creationId="{7E4F022C-2103-24F2-959B-BC96A2107D19}"/>
          </ac:spMkLst>
        </pc:spChg>
        <pc:picChg chg="add mod">
          <ac:chgData name="Heyvaert Pieter" userId="544213a0-205d-4588-981f-53bf17158247" providerId="ADAL" clId="{F4B07261-CE06-2D4D-928C-7A69BD8C2BFC}" dt="2024-11-04T10:44:24.217" v="2571" actId="14100"/>
          <ac:picMkLst>
            <pc:docMk/>
            <pc:sldMk cId="3204441128" sldId="2145706071"/>
            <ac:picMk id="5" creationId="{10DC096B-8101-DD84-80C2-5B398F58C9F4}"/>
          </ac:picMkLst>
        </pc:picChg>
      </pc:sldChg>
      <pc:sldChg chg="addSp delSp modSp add mod">
        <pc:chgData name="Heyvaert Pieter" userId="544213a0-205d-4588-981f-53bf17158247" providerId="ADAL" clId="{F4B07261-CE06-2D4D-928C-7A69BD8C2BFC}" dt="2024-11-04T10:59:28.810" v="2899" actId="20577"/>
        <pc:sldMkLst>
          <pc:docMk/>
          <pc:sldMk cId="1968410273" sldId="2145706072"/>
        </pc:sldMkLst>
        <pc:spChg chg="mod">
          <ac:chgData name="Heyvaert Pieter" userId="544213a0-205d-4588-981f-53bf17158247" providerId="ADAL" clId="{F4B07261-CE06-2D4D-928C-7A69BD8C2BFC}" dt="2024-11-04T10:59:28.810" v="2899" actId="20577"/>
          <ac:spMkLst>
            <pc:docMk/>
            <pc:sldMk cId="1968410273" sldId="2145706072"/>
            <ac:spMk id="2" creationId="{8672F546-8296-158C-F3A2-621109CC9E61}"/>
          </ac:spMkLst>
        </pc:spChg>
        <pc:spChg chg="mod">
          <ac:chgData name="Heyvaert Pieter" userId="544213a0-205d-4588-981f-53bf17158247" providerId="ADAL" clId="{F4B07261-CE06-2D4D-928C-7A69BD8C2BFC}" dt="2024-11-04T10:47:24.293" v="2672" actId="14100"/>
          <ac:spMkLst>
            <pc:docMk/>
            <pc:sldMk cId="1968410273" sldId="2145706072"/>
            <ac:spMk id="3" creationId="{776907AC-0C4F-B2DF-43B7-E0F2A7AE875B}"/>
          </ac:spMkLst>
        </pc:spChg>
        <pc:picChg chg="add mod">
          <ac:chgData name="Heyvaert Pieter" userId="544213a0-205d-4588-981f-53bf17158247" providerId="ADAL" clId="{F4B07261-CE06-2D4D-928C-7A69BD8C2BFC}" dt="2024-11-04T10:47:17.557" v="2669" actId="1076"/>
          <ac:picMkLst>
            <pc:docMk/>
            <pc:sldMk cId="1968410273" sldId="2145706072"/>
            <ac:picMk id="4" creationId="{8D4525F4-BEA3-E14C-96A8-1752ED9C2F20}"/>
          </ac:picMkLst>
        </pc:picChg>
      </pc:sldChg>
      <pc:sldChg chg="addSp delSp modSp new mod">
        <pc:chgData name="Heyvaert Pieter" userId="544213a0-205d-4588-981f-53bf17158247" providerId="ADAL" clId="{F4B07261-CE06-2D4D-928C-7A69BD8C2BFC}" dt="2024-11-04T10:49:03.059" v="2727" actId="14100"/>
        <pc:sldMkLst>
          <pc:docMk/>
          <pc:sldMk cId="1400218605" sldId="2145706073"/>
        </pc:sldMkLst>
        <pc:spChg chg="mod">
          <ac:chgData name="Heyvaert Pieter" userId="544213a0-205d-4588-981f-53bf17158247" providerId="ADAL" clId="{F4B07261-CE06-2D4D-928C-7A69BD8C2BFC}" dt="2024-11-04T10:48:11.060" v="2710" actId="20577"/>
          <ac:spMkLst>
            <pc:docMk/>
            <pc:sldMk cId="1400218605" sldId="2145706073"/>
            <ac:spMk id="2" creationId="{DBB2145E-7D51-46DB-7A26-116A2C61138F}"/>
          </ac:spMkLst>
        </pc:spChg>
        <pc:spChg chg="add mod">
          <ac:chgData name="Heyvaert Pieter" userId="544213a0-205d-4588-981f-53bf17158247" providerId="ADAL" clId="{F4B07261-CE06-2D4D-928C-7A69BD8C2BFC}" dt="2024-11-04T10:49:03.059" v="2727" actId="14100"/>
          <ac:spMkLst>
            <pc:docMk/>
            <pc:sldMk cId="1400218605" sldId="2145706073"/>
            <ac:spMk id="5" creationId="{9ABFE90A-522F-3CC4-44C2-C5B6A2672C35}"/>
          </ac:spMkLst>
        </pc:spChg>
        <pc:picChg chg="add mod">
          <ac:chgData name="Heyvaert Pieter" userId="544213a0-205d-4588-981f-53bf17158247" providerId="ADAL" clId="{F4B07261-CE06-2D4D-928C-7A69BD8C2BFC}" dt="2024-11-04T10:48:28.600" v="2715" actId="1076"/>
          <ac:picMkLst>
            <pc:docMk/>
            <pc:sldMk cId="1400218605" sldId="2145706073"/>
            <ac:picMk id="4" creationId="{0D68559C-E839-8FED-78FB-38DC598B7699}"/>
          </ac:picMkLst>
        </pc:picChg>
      </pc:sldChg>
      <pc:sldChg chg="addSp delSp modSp add mod">
        <pc:chgData name="Heyvaert Pieter" userId="544213a0-205d-4588-981f-53bf17158247" providerId="ADAL" clId="{F4B07261-CE06-2D4D-928C-7A69BD8C2BFC}" dt="2024-11-04T10:57:44.642" v="2894" actId="14100"/>
        <pc:sldMkLst>
          <pc:docMk/>
          <pc:sldMk cId="2303040358" sldId="2145706074"/>
        </pc:sldMkLst>
        <pc:spChg chg="mod">
          <ac:chgData name="Heyvaert Pieter" userId="544213a0-205d-4588-981f-53bf17158247" providerId="ADAL" clId="{F4B07261-CE06-2D4D-928C-7A69BD8C2BFC}" dt="2024-11-04T10:57:40.948" v="2893" actId="404"/>
          <ac:spMkLst>
            <pc:docMk/>
            <pc:sldMk cId="2303040358" sldId="2145706074"/>
            <ac:spMk id="2" creationId="{E36C4BDD-DA51-6DBC-A895-52C6C1D3326B}"/>
          </ac:spMkLst>
        </pc:spChg>
        <pc:spChg chg="add mod">
          <ac:chgData name="Heyvaert Pieter" userId="544213a0-205d-4588-981f-53bf17158247" providerId="ADAL" clId="{F4B07261-CE06-2D4D-928C-7A69BD8C2BFC}" dt="2024-11-04T10:57:44.642" v="2894" actId="14100"/>
          <ac:spMkLst>
            <pc:docMk/>
            <pc:sldMk cId="2303040358" sldId="2145706074"/>
            <ac:spMk id="7" creationId="{50A95856-330C-148F-E65A-0C7893FA3064}"/>
          </ac:spMkLst>
        </pc:spChg>
        <pc:picChg chg="add mod">
          <ac:chgData name="Heyvaert Pieter" userId="544213a0-205d-4588-981f-53bf17158247" providerId="ADAL" clId="{F4B07261-CE06-2D4D-928C-7A69BD8C2BFC}" dt="2024-11-04T10:56:49.967" v="2850"/>
          <ac:picMkLst>
            <pc:docMk/>
            <pc:sldMk cId="2303040358" sldId="2145706074"/>
            <ac:picMk id="6" creationId="{91854BBE-90B3-9070-8D29-74EC94809855}"/>
          </ac:picMkLst>
        </pc:picChg>
      </pc:sldChg>
      <pc:sldChg chg="modSp add mod">
        <pc:chgData name="Heyvaert Pieter" userId="544213a0-205d-4588-981f-53bf17158247" providerId="ADAL" clId="{F4B07261-CE06-2D4D-928C-7A69BD8C2BFC}" dt="2024-11-04T10:57:12.058" v="2853" actId="14100"/>
        <pc:sldMkLst>
          <pc:docMk/>
          <pc:sldMk cId="2267247236" sldId="2145706075"/>
        </pc:sldMkLst>
        <pc:spChg chg="mod">
          <ac:chgData name="Heyvaert Pieter" userId="544213a0-205d-4588-981f-53bf17158247" providerId="ADAL" clId="{F4B07261-CE06-2D4D-928C-7A69BD8C2BFC}" dt="2024-11-04T10:56:32.552" v="2847" actId="403"/>
          <ac:spMkLst>
            <pc:docMk/>
            <pc:sldMk cId="2267247236" sldId="2145706075"/>
            <ac:spMk id="2" creationId="{E93FE339-F09B-6CE8-6A81-1971B1E2C4C7}"/>
          </ac:spMkLst>
        </pc:spChg>
        <pc:spChg chg="mod">
          <ac:chgData name="Heyvaert Pieter" userId="544213a0-205d-4588-981f-53bf17158247" providerId="ADAL" clId="{F4B07261-CE06-2D4D-928C-7A69BD8C2BFC}" dt="2024-11-04T10:57:12.058" v="2853" actId="14100"/>
          <ac:spMkLst>
            <pc:docMk/>
            <pc:sldMk cId="2267247236" sldId="2145706075"/>
            <ac:spMk id="5" creationId="{BD14FE86-49ED-4F19-4CC4-991FD495FA6C}"/>
          </ac:spMkLst>
        </pc:spChg>
        <pc:picChg chg="mod">
          <ac:chgData name="Heyvaert Pieter" userId="544213a0-205d-4588-981f-53bf17158247" providerId="ADAL" clId="{F4B07261-CE06-2D4D-928C-7A69BD8C2BFC}" dt="2024-11-04T10:56:35.599" v="2848" actId="1076"/>
          <ac:picMkLst>
            <pc:docMk/>
            <pc:sldMk cId="2267247236" sldId="2145706075"/>
            <ac:picMk id="3" creationId="{6DCB79D9-96CC-3C6B-083D-54CEF9D90DDA}"/>
          </ac:picMkLst>
        </pc:picChg>
      </pc:sldChg>
      <pc:sldChg chg="addSp delSp modSp new mod">
        <pc:chgData name="Heyvaert Pieter" userId="544213a0-205d-4588-981f-53bf17158247" providerId="ADAL" clId="{F4B07261-CE06-2D4D-928C-7A69BD8C2BFC}" dt="2024-11-04T12:04:58.547" v="3654" actId="20577"/>
        <pc:sldMkLst>
          <pc:docMk/>
          <pc:sldMk cId="2332676554" sldId="2145706076"/>
        </pc:sldMkLst>
        <pc:spChg chg="mod">
          <ac:chgData name="Heyvaert Pieter" userId="544213a0-205d-4588-981f-53bf17158247" providerId="ADAL" clId="{F4B07261-CE06-2D4D-928C-7A69BD8C2BFC}" dt="2024-11-04T12:04:58.547" v="3654" actId="20577"/>
          <ac:spMkLst>
            <pc:docMk/>
            <pc:sldMk cId="2332676554" sldId="2145706076"/>
            <ac:spMk id="2" creationId="{25AE8BC3-963B-6333-8D80-A7D8B5AB23A6}"/>
          </ac:spMkLst>
        </pc:spChg>
        <pc:spChg chg="add mod">
          <ac:chgData name="Heyvaert Pieter" userId="544213a0-205d-4588-981f-53bf17158247" providerId="ADAL" clId="{F4B07261-CE06-2D4D-928C-7A69BD8C2BFC}" dt="2024-11-04T11:00:16.680" v="2965" actId="14100"/>
          <ac:spMkLst>
            <pc:docMk/>
            <pc:sldMk cId="2332676554" sldId="2145706076"/>
            <ac:spMk id="5" creationId="{639B67CC-C110-A61E-F96B-8816918CBF4D}"/>
          </ac:spMkLst>
        </pc:spChg>
        <pc:spChg chg="add mod">
          <ac:chgData name="Heyvaert Pieter" userId="544213a0-205d-4588-981f-53bf17158247" providerId="ADAL" clId="{F4B07261-CE06-2D4D-928C-7A69BD8C2BFC}" dt="2024-11-04T11:00:22.458" v="2969" actId="14100"/>
          <ac:spMkLst>
            <pc:docMk/>
            <pc:sldMk cId="2332676554" sldId="2145706076"/>
            <ac:spMk id="6" creationId="{1CD5D126-AE8F-0E05-7524-465CB46F7075}"/>
          </ac:spMkLst>
        </pc:spChg>
        <pc:picChg chg="add mod">
          <ac:chgData name="Heyvaert Pieter" userId="544213a0-205d-4588-981f-53bf17158247" providerId="ADAL" clId="{F4B07261-CE06-2D4D-928C-7A69BD8C2BFC}" dt="2024-11-04T11:00:08.299" v="2961" actId="1076"/>
          <ac:picMkLst>
            <pc:docMk/>
            <pc:sldMk cId="2332676554" sldId="2145706076"/>
            <ac:picMk id="4" creationId="{E7B33BFD-5E9C-6653-5BB4-54594182311D}"/>
          </ac:picMkLst>
        </pc:picChg>
      </pc:sldChg>
      <pc:sldChg chg="addSp delSp modSp add mod">
        <pc:chgData name="Heyvaert Pieter" userId="544213a0-205d-4588-981f-53bf17158247" providerId="ADAL" clId="{F4B07261-CE06-2D4D-928C-7A69BD8C2BFC}" dt="2024-11-04T11:01:32.419" v="3041" actId="20577"/>
        <pc:sldMkLst>
          <pc:docMk/>
          <pc:sldMk cId="2838040759" sldId="2145706077"/>
        </pc:sldMkLst>
        <pc:spChg chg="mod">
          <ac:chgData name="Heyvaert Pieter" userId="544213a0-205d-4588-981f-53bf17158247" providerId="ADAL" clId="{F4B07261-CE06-2D4D-928C-7A69BD8C2BFC}" dt="2024-11-04T11:01:32.419" v="3041" actId="20577"/>
          <ac:spMkLst>
            <pc:docMk/>
            <pc:sldMk cId="2838040759" sldId="2145706077"/>
            <ac:spMk id="2" creationId="{27836D61-456D-38D3-9416-B88537098D74}"/>
          </ac:spMkLst>
        </pc:spChg>
        <pc:spChg chg="mod">
          <ac:chgData name="Heyvaert Pieter" userId="544213a0-205d-4588-981f-53bf17158247" providerId="ADAL" clId="{F4B07261-CE06-2D4D-928C-7A69BD8C2BFC}" dt="2024-11-04T11:01:23.056" v="3029" actId="14100"/>
          <ac:spMkLst>
            <pc:docMk/>
            <pc:sldMk cId="2838040759" sldId="2145706077"/>
            <ac:spMk id="5" creationId="{B7215179-9D0C-6A13-C66A-292B22B735D3}"/>
          </ac:spMkLst>
        </pc:spChg>
        <pc:spChg chg="mod">
          <ac:chgData name="Heyvaert Pieter" userId="544213a0-205d-4588-981f-53bf17158247" providerId="ADAL" clId="{F4B07261-CE06-2D4D-928C-7A69BD8C2BFC}" dt="2024-11-04T11:01:27.219" v="3031" actId="14100"/>
          <ac:spMkLst>
            <pc:docMk/>
            <pc:sldMk cId="2838040759" sldId="2145706077"/>
            <ac:spMk id="6" creationId="{56C194E5-D664-6DB3-FD9F-F14ECE991ADC}"/>
          </ac:spMkLst>
        </pc:spChg>
        <pc:picChg chg="add mod">
          <ac:chgData name="Heyvaert Pieter" userId="544213a0-205d-4588-981f-53bf17158247" providerId="ADAL" clId="{F4B07261-CE06-2D4D-928C-7A69BD8C2BFC}" dt="2024-11-04T11:01:20.031" v="3027" actId="1076"/>
          <ac:picMkLst>
            <pc:docMk/>
            <pc:sldMk cId="2838040759" sldId="2145706077"/>
            <ac:picMk id="3" creationId="{E37C32D7-66BC-114C-93DB-297323717D57}"/>
          </ac:picMkLst>
        </pc:picChg>
      </pc:sldChg>
      <pc:sldChg chg="addSp delSp modSp new mod">
        <pc:chgData name="Heyvaert Pieter" userId="544213a0-205d-4588-981f-53bf17158247" providerId="ADAL" clId="{F4B07261-CE06-2D4D-928C-7A69BD8C2BFC}" dt="2024-11-04T11:02:39.862" v="3127" actId="14100"/>
        <pc:sldMkLst>
          <pc:docMk/>
          <pc:sldMk cId="913550414" sldId="2145706078"/>
        </pc:sldMkLst>
        <pc:spChg chg="mod">
          <ac:chgData name="Heyvaert Pieter" userId="544213a0-205d-4588-981f-53bf17158247" providerId="ADAL" clId="{F4B07261-CE06-2D4D-928C-7A69BD8C2BFC}" dt="2024-11-04T11:02:24.349" v="3120" actId="20577"/>
          <ac:spMkLst>
            <pc:docMk/>
            <pc:sldMk cId="913550414" sldId="2145706078"/>
            <ac:spMk id="2" creationId="{74935225-A4E8-B7E5-EF29-88E69ECA64AA}"/>
          </ac:spMkLst>
        </pc:spChg>
        <pc:spChg chg="add mod">
          <ac:chgData name="Heyvaert Pieter" userId="544213a0-205d-4588-981f-53bf17158247" providerId="ADAL" clId="{F4B07261-CE06-2D4D-928C-7A69BD8C2BFC}" dt="2024-11-04T11:02:39.862" v="3127" actId="14100"/>
          <ac:spMkLst>
            <pc:docMk/>
            <pc:sldMk cId="913550414" sldId="2145706078"/>
            <ac:spMk id="5" creationId="{C52ECB1D-E00F-AD01-F345-C1C36E108B62}"/>
          </ac:spMkLst>
        </pc:spChg>
        <pc:picChg chg="add mod">
          <ac:chgData name="Heyvaert Pieter" userId="544213a0-205d-4588-981f-53bf17158247" providerId="ADAL" clId="{F4B07261-CE06-2D4D-928C-7A69BD8C2BFC}" dt="2024-11-04T11:02:30.290" v="3123" actId="1076"/>
          <ac:picMkLst>
            <pc:docMk/>
            <pc:sldMk cId="913550414" sldId="2145706078"/>
            <ac:picMk id="4" creationId="{77BE5A83-8BD4-24F3-981D-17C5AE82C402}"/>
          </ac:picMkLst>
        </pc:picChg>
      </pc:sldChg>
      <pc:sldChg chg="addSp delSp modSp new mod">
        <pc:chgData name="Heyvaert Pieter" userId="544213a0-205d-4588-981f-53bf17158247" providerId="ADAL" clId="{F4B07261-CE06-2D4D-928C-7A69BD8C2BFC}" dt="2024-11-07T16:49:07.412" v="7758" actId="1076"/>
        <pc:sldMkLst>
          <pc:docMk/>
          <pc:sldMk cId="444996759" sldId="2145706079"/>
        </pc:sldMkLst>
        <pc:spChg chg="mod">
          <ac:chgData name="Heyvaert Pieter" userId="544213a0-205d-4588-981f-53bf17158247" providerId="ADAL" clId="{F4B07261-CE06-2D4D-928C-7A69BD8C2BFC}" dt="2024-11-04T11:03:33.211" v="3159" actId="20577"/>
          <ac:spMkLst>
            <pc:docMk/>
            <pc:sldMk cId="444996759" sldId="2145706079"/>
            <ac:spMk id="2" creationId="{16D00E7A-F334-9CB8-16DB-9198F6079C4A}"/>
          </ac:spMkLst>
        </pc:spChg>
        <pc:picChg chg="add mod">
          <ac:chgData name="Heyvaert Pieter" userId="544213a0-205d-4588-981f-53bf17158247" providerId="ADAL" clId="{F4B07261-CE06-2D4D-928C-7A69BD8C2BFC}" dt="2024-11-07T16:49:07.412" v="7758" actId="1076"/>
          <ac:picMkLst>
            <pc:docMk/>
            <pc:sldMk cId="444996759" sldId="2145706079"/>
            <ac:picMk id="3" creationId="{F188A6B9-0AC7-A9C2-A251-FB6DB4481D42}"/>
          </ac:picMkLst>
        </pc:picChg>
        <pc:picChg chg="add del mod">
          <ac:chgData name="Heyvaert Pieter" userId="544213a0-205d-4588-981f-53bf17158247" providerId="ADAL" clId="{F4B07261-CE06-2D4D-928C-7A69BD8C2BFC}" dt="2024-11-07T16:49:01.972" v="7757" actId="478"/>
          <ac:picMkLst>
            <pc:docMk/>
            <pc:sldMk cId="444996759" sldId="2145706079"/>
            <ac:picMk id="4" creationId="{DD21DE4A-ED4C-2990-7580-8512C2652468}"/>
          </ac:picMkLst>
        </pc:picChg>
      </pc:sldChg>
      <pc:sldChg chg="addSp delSp modSp new mod">
        <pc:chgData name="Heyvaert Pieter" userId="544213a0-205d-4588-981f-53bf17158247" providerId="ADAL" clId="{F4B07261-CE06-2D4D-928C-7A69BD8C2BFC}" dt="2024-11-05T16:13:32.799" v="7373" actId="404"/>
        <pc:sldMkLst>
          <pc:docMk/>
          <pc:sldMk cId="1118613444" sldId="2145706080"/>
        </pc:sldMkLst>
        <pc:spChg chg="mod">
          <ac:chgData name="Heyvaert Pieter" userId="544213a0-205d-4588-981f-53bf17158247" providerId="ADAL" clId="{F4B07261-CE06-2D4D-928C-7A69BD8C2BFC}" dt="2024-11-05T16:13:32.799" v="7373" actId="404"/>
          <ac:spMkLst>
            <pc:docMk/>
            <pc:sldMk cId="1118613444" sldId="2145706080"/>
            <ac:spMk id="2" creationId="{4B8AF7C4-22AC-97A0-97D1-892E223945AF}"/>
          </ac:spMkLst>
        </pc:spChg>
        <pc:spChg chg="add mod">
          <ac:chgData name="Heyvaert Pieter" userId="544213a0-205d-4588-981f-53bf17158247" providerId="ADAL" clId="{F4B07261-CE06-2D4D-928C-7A69BD8C2BFC}" dt="2024-11-04T11:05:06.757" v="3241" actId="14100"/>
          <ac:spMkLst>
            <pc:docMk/>
            <pc:sldMk cId="1118613444" sldId="2145706080"/>
            <ac:spMk id="5" creationId="{148C54D2-B10E-6294-3017-B2B1CECE7888}"/>
          </ac:spMkLst>
        </pc:spChg>
        <pc:spChg chg="add mod">
          <ac:chgData name="Heyvaert Pieter" userId="544213a0-205d-4588-981f-53bf17158247" providerId="ADAL" clId="{F4B07261-CE06-2D4D-928C-7A69BD8C2BFC}" dt="2024-11-05T16:13:27.858" v="7371" actId="1038"/>
          <ac:spMkLst>
            <pc:docMk/>
            <pc:sldMk cId="1118613444" sldId="2145706080"/>
            <ac:spMk id="7" creationId="{CFEA914B-3923-5C6D-DA4D-0BFA65CDBD01}"/>
          </ac:spMkLst>
        </pc:spChg>
        <pc:spChg chg="add mod">
          <ac:chgData name="Heyvaert Pieter" userId="544213a0-205d-4588-981f-53bf17158247" providerId="ADAL" clId="{F4B07261-CE06-2D4D-928C-7A69BD8C2BFC}" dt="2024-11-05T16:13:26.798" v="7368" actId="1038"/>
          <ac:spMkLst>
            <pc:docMk/>
            <pc:sldMk cId="1118613444" sldId="2145706080"/>
            <ac:spMk id="8" creationId="{1396CBF9-F2BE-A0C6-C344-918B2D9F3231}"/>
          </ac:spMkLst>
        </pc:spChg>
        <pc:picChg chg="add mod">
          <ac:chgData name="Heyvaert Pieter" userId="544213a0-205d-4588-981f-53bf17158247" providerId="ADAL" clId="{F4B07261-CE06-2D4D-928C-7A69BD8C2BFC}" dt="2024-11-05T16:13:05.476" v="7359" actId="167"/>
          <ac:picMkLst>
            <pc:docMk/>
            <pc:sldMk cId="1118613444" sldId="2145706080"/>
            <ac:picMk id="6" creationId="{6F8ED1B9-D0D5-EF7F-0597-EFAC8D730CD5}"/>
          </ac:picMkLst>
        </pc:picChg>
      </pc:sldChg>
      <pc:sldChg chg="addSp delSp modSp new mod">
        <pc:chgData name="Heyvaert Pieter" userId="544213a0-205d-4588-981f-53bf17158247" providerId="ADAL" clId="{F4B07261-CE06-2D4D-928C-7A69BD8C2BFC}" dt="2024-11-04T11:52:54.025" v="3323" actId="1076"/>
        <pc:sldMkLst>
          <pc:docMk/>
          <pc:sldMk cId="888916332" sldId="2145706081"/>
        </pc:sldMkLst>
        <pc:spChg chg="mod">
          <ac:chgData name="Heyvaert Pieter" userId="544213a0-205d-4588-981f-53bf17158247" providerId="ADAL" clId="{F4B07261-CE06-2D4D-928C-7A69BD8C2BFC}" dt="2024-11-04T11:52:45.438" v="3319" actId="20577"/>
          <ac:spMkLst>
            <pc:docMk/>
            <pc:sldMk cId="888916332" sldId="2145706081"/>
            <ac:spMk id="2" creationId="{34955E3F-5D36-16E7-D449-9F5B3C815CBD}"/>
          </ac:spMkLst>
        </pc:spChg>
        <pc:picChg chg="add mod">
          <ac:chgData name="Heyvaert Pieter" userId="544213a0-205d-4588-981f-53bf17158247" providerId="ADAL" clId="{F4B07261-CE06-2D4D-928C-7A69BD8C2BFC}" dt="2024-11-04T11:52:54.025" v="3323" actId="1076"/>
          <ac:picMkLst>
            <pc:docMk/>
            <pc:sldMk cId="888916332" sldId="2145706081"/>
            <ac:picMk id="4" creationId="{F3F9337C-A914-25DF-5B5C-270ED095061A}"/>
          </ac:picMkLst>
        </pc:picChg>
      </pc:sldChg>
      <pc:sldChg chg="addSp delSp modSp new mod">
        <pc:chgData name="Heyvaert Pieter" userId="544213a0-205d-4588-981f-53bf17158247" providerId="ADAL" clId="{F4B07261-CE06-2D4D-928C-7A69BD8C2BFC}" dt="2024-11-04T11:53:48.445" v="3382" actId="1076"/>
        <pc:sldMkLst>
          <pc:docMk/>
          <pc:sldMk cId="3474476463" sldId="2145706082"/>
        </pc:sldMkLst>
        <pc:spChg chg="mod">
          <ac:chgData name="Heyvaert Pieter" userId="544213a0-205d-4588-981f-53bf17158247" providerId="ADAL" clId="{F4B07261-CE06-2D4D-928C-7A69BD8C2BFC}" dt="2024-11-04T11:53:32.435" v="3376" actId="404"/>
          <ac:spMkLst>
            <pc:docMk/>
            <pc:sldMk cId="3474476463" sldId="2145706082"/>
            <ac:spMk id="2" creationId="{AD8C4A50-B397-CBF5-2915-63CFC487C234}"/>
          </ac:spMkLst>
        </pc:spChg>
        <pc:spChg chg="add mod">
          <ac:chgData name="Heyvaert Pieter" userId="544213a0-205d-4588-981f-53bf17158247" providerId="ADAL" clId="{F4B07261-CE06-2D4D-928C-7A69BD8C2BFC}" dt="2024-11-04T11:53:41.940" v="3379" actId="14100"/>
          <ac:spMkLst>
            <pc:docMk/>
            <pc:sldMk cId="3474476463" sldId="2145706082"/>
            <ac:spMk id="5" creationId="{4A35A246-A4AA-9EB0-5AF4-F8F92F727105}"/>
          </ac:spMkLst>
        </pc:spChg>
        <pc:spChg chg="add mod">
          <ac:chgData name="Heyvaert Pieter" userId="544213a0-205d-4588-981f-53bf17158247" providerId="ADAL" clId="{F4B07261-CE06-2D4D-928C-7A69BD8C2BFC}" dt="2024-11-04T11:53:48.445" v="3382" actId="1076"/>
          <ac:spMkLst>
            <pc:docMk/>
            <pc:sldMk cId="3474476463" sldId="2145706082"/>
            <ac:spMk id="7" creationId="{4883E057-1A46-73B7-A242-F6224B5C370A}"/>
          </ac:spMkLst>
        </pc:spChg>
        <pc:picChg chg="add mod">
          <ac:chgData name="Heyvaert Pieter" userId="544213a0-205d-4588-981f-53bf17158247" providerId="ADAL" clId="{F4B07261-CE06-2D4D-928C-7A69BD8C2BFC}" dt="2024-11-04T11:53:19.310" v="3329" actId="1076"/>
          <ac:picMkLst>
            <pc:docMk/>
            <pc:sldMk cId="3474476463" sldId="2145706082"/>
            <ac:picMk id="4" creationId="{E5C36F19-0891-DB51-2D8F-2D17096EA64A}"/>
          </ac:picMkLst>
        </pc:picChg>
      </pc:sldChg>
      <pc:sldChg chg="addSp delSp modSp new mod">
        <pc:chgData name="Heyvaert Pieter" userId="544213a0-205d-4588-981f-53bf17158247" providerId="ADAL" clId="{F4B07261-CE06-2D4D-928C-7A69BD8C2BFC}" dt="2024-11-04T11:54:16.985" v="3421" actId="14100"/>
        <pc:sldMkLst>
          <pc:docMk/>
          <pc:sldMk cId="2287492207" sldId="2145706083"/>
        </pc:sldMkLst>
        <pc:spChg chg="mod">
          <ac:chgData name="Heyvaert Pieter" userId="544213a0-205d-4588-981f-53bf17158247" providerId="ADAL" clId="{F4B07261-CE06-2D4D-928C-7A69BD8C2BFC}" dt="2024-11-04T11:54:07.733" v="3416" actId="20577"/>
          <ac:spMkLst>
            <pc:docMk/>
            <pc:sldMk cId="2287492207" sldId="2145706083"/>
            <ac:spMk id="2" creationId="{71D583F7-586F-1CB7-73AE-91A4C66E641E}"/>
          </ac:spMkLst>
        </pc:spChg>
        <pc:spChg chg="add mod">
          <ac:chgData name="Heyvaert Pieter" userId="544213a0-205d-4588-981f-53bf17158247" providerId="ADAL" clId="{F4B07261-CE06-2D4D-928C-7A69BD8C2BFC}" dt="2024-11-04T11:54:16.985" v="3421" actId="14100"/>
          <ac:spMkLst>
            <pc:docMk/>
            <pc:sldMk cId="2287492207" sldId="2145706083"/>
            <ac:spMk id="5" creationId="{3B84D85E-9444-A87A-3D24-08B8B0BC2356}"/>
          </ac:spMkLst>
        </pc:spChg>
        <pc:picChg chg="add mod">
          <ac:chgData name="Heyvaert Pieter" userId="544213a0-205d-4588-981f-53bf17158247" providerId="ADAL" clId="{F4B07261-CE06-2D4D-928C-7A69BD8C2BFC}" dt="2024-11-04T11:54:13.358" v="3419" actId="1076"/>
          <ac:picMkLst>
            <pc:docMk/>
            <pc:sldMk cId="2287492207" sldId="2145706083"/>
            <ac:picMk id="4" creationId="{91499B68-846E-96B0-67CC-9217F02F3A13}"/>
          </ac:picMkLst>
        </pc:picChg>
      </pc:sldChg>
      <pc:sldChg chg="addSp delSp modSp new mod">
        <pc:chgData name="Heyvaert Pieter" userId="544213a0-205d-4588-981f-53bf17158247" providerId="ADAL" clId="{F4B07261-CE06-2D4D-928C-7A69BD8C2BFC}" dt="2024-11-04T11:55:41.938" v="3496" actId="14100"/>
        <pc:sldMkLst>
          <pc:docMk/>
          <pc:sldMk cId="2846302797" sldId="2145706084"/>
        </pc:sldMkLst>
        <pc:spChg chg="mod">
          <ac:chgData name="Heyvaert Pieter" userId="544213a0-205d-4588-981f-53bf17158247" providerId="ADAL" clId="{F4B07261-CE06-2D4D-928C-7A69BD8C2BFC}" dt="2024-11-04T11:55:26.212" v="3490" actId="403"/>
          <ac:spMkLst>
            <pc:docMk/>
            <pc:sldMk cId="2846302797" sldId="2145706084"/>
            <ac:spMk id="2" creationId="{E5E42A3C-7313-8E81-9A32-DEEE012D401F}"/>
          </ac:spMkLst>
        </pc:spChg>
        <pc:spChg chg="add mod">
          <ac:chgData name="Heyvaert Pieter" userId="544213a0-205d-4588-981f-53bf17158247" providerId="ADAL" clId="{F4B07261-CE06-2D4D-928C-7A69BD8C2BFC}" dt="2024-11-04T11:55:37.680" v="3493" actId="14100"/>
          <ac:spMkLst>
            <pc:docMk/>
            <pc:sldMk cId="2846302797" sldId="2145706084"/>
            <ac:spMk id="5" creationId="{EBCBDA3D-3021-7149-2AED-215D3D7DE16B}"/>
          </ac:spMkLst>
        </pc:spChg>
        <pc:spChg chg="add mod">
          <ac:chgData name="Heyvaert Pieter" userId="544213a0-205d-4588-981f-53bf17158247" providerId="ADAL" clId="{F4B07261-CE06-2D4D-928C-7A69BD8C2BFC}" dt="2024-11-04T11:55:41.938" v="3496" actId="14100"/>
          <ac:spMkLst>
            <pc:docMk/>
            <pc:sldMk cId="2846302797" sldId="2145706084"/>
            <ac:spMk id="6" creationId="{D9C7CFEB-8053-FDF9-5D8C-30E12E704AB9}"/>
          </ac:spMkLst>
        </pc:spChg>
        <pc:picChg chg="add mod">
          <ac:chgData name="Heyvaert Pieter" userId="544213a0-205d-4588-981f-53bf17158247" providerId="ADAL" clId="{F4B07261-CE06-2D4D-928C-7A69BD8C2BFC}" dt="2024-11-04T11:54:58.353" v="3427" actId="1076"/>
          <ac:picMkLst>
            <pc:docMk/>
            <pc:sldMk cId="2846302797" sldId="2145706084"/>
            <ac:picMk id="4" creationId="{E4A38192-784D-33F7-3CEE-3AB4DAB817BE}"/>
          </ac:picMkLst>
        </pc:picChg>
      </pc:sldChg>
      <pc:sldChg chg="delSp modSp add mod">
        <pc:chgData name="Heyvaert Pieter" userId="544213a0-205d-4588-981f-53bf17158247" providerId="ADAL" clId="{F4B07261-CE06-2D4D-928C-7A69BD8C2BFC}" dt="2024-11-04T11:56:11.238" v="3551" actId="478"/>
        <pc:sldMkLst>
          <pc:docMk/>
          <pc:sldMk cId="74298155" sldId="2145706085"/>
        </pc:sldMkLst>
        <pc:spChg chg="mod">
          <ac:chgData name="Heyvaert Pieter" userId="544213a0-205d-4588-981f-53bf17158247" providerId="ADAL" clId="{F4B07261-CE06-2D4D-928C-7A69BD8C2BFC}" dt="2024-11-04T11:55:58.485" v="3548" actId="20577"/>
          <ac:spMkLst>
            <pc:docMk/>
            <pc:sldMk cId="74298155" sldId="2145706085"/>
            <ac:spMk id="2" creationId="{FE083DDD-8E89-3A8C-5301-296AF402B3D5}"/>
          </ac:spMkLst>
        </pc:spChg>
        <pc:spChg chg="mod">
          <ac:chgData name="Heyvaert Pieter" userId="544213a0-205d-4588-981f-53bf17158247" providerId="ADAL" clId="{F4B07261-CE06-2D4D-928C-7A69BD8C2BFC}" dt="2024-11-04T11:56:09.034" v="3550" actId="14100"/>
          <ac:spMkLst>
            <pc:docMk/>
            <pc:sldMk cId="74298155" sldId="2145706085"/>
            <ac:spMk id="5" creationId="{927962D7-E7F4-9275-96E1-D29FEDEDF037}"/>
          </ac:spMkLst>
        </pc:spChg>
      </pc:sldChg>
      <pc:sldChg chg="addSp delSp modSp new mod">
        <pc:chgData name="Heyvaert Pieter" userId="544213a0-205d-4588-981f-53bf17158247" providerId="ADAL" clId="{F4B07261-CE06-2D4D-928C-7A69BD8C2BFC}" dt="2024-11-04T11:57:08.289" v="3617" actId="1036"/>
        <pc:sldMkLst>
          <pc:docMk/>
          <pc:sldMk cId="1510685810" sldId="2145706086"/>
        </pc:sldMkLst>
        <pc:spChg chg="mod">
          <ac:chgData name="Heyvaert Pieter" userId="544213a0-205d-4588-981f-53bf17158247" providerId="ADAL" clId="{F4B07261-CE06-2D4D-928C-7A69BD8C2BFC}" dt="2024-11-04T11:56:51.080" v="3607" actId="20577"/>
          <ac:spMkLst>
            <pc:docMk/>
            <pc:sldMk cId="1510685810" sldId="2145706086"/>
            <ac:spMk id="2" creationId="{F68FFE81-7B26-406A-28D5-56AB0A2BEC89}"/>
          </ac:spMkLst>
        </pc:spChg>
        <pc:spChg chg="add mod">
          <ac:chgData name="Heyvaert Pieter" userId="544213a0-205d-4588-981f-53bf17158247" providerId="ADAL" clId="{F4B07261-CE06-2D4D-928C-7A69BD8C2BFC}" dt="2024-11-04T11:57:02.749" v="3610" actId="14100"/>
          <ac:spMkLst>
            <pc:docMk/>
            <pc:sldMk cId="1510685810" sldId="2145706086"/>
            <ac:spMk id="5" creationId="{91EC6D1E-39F6-ADDB-98E8-FEC72A0FBC54}"/>
          </ac:spMkLst>
        </pc:spChg>
        <pc:spChg chg="add mod">
          <ac:chgData name="Heyvaert Pieter" userId="544213a0-205d-4588-981f-53bf17158247" providerId="ADAL" clId="{F4B07261-CE06-2D4D-928C-7A69BD8C2BFC}" dt="2024-11-04T11:57:08.289" v="3617" actId="1036"/>
          <ac:spMkLst>
            <pc:docMk/>
            <pc:sldMk cId="1510685810" sldId="2145706086"/>
            <ac:spMk id="6" creationId="{446E9244-03DE-C847-A67C-53A80708644C}"/>
          </ac:spMkLst>
        </pc:spChg>
        <pc:picChg chg="add mod">
          <ac:chgData name="Heyvaert Pieter" userId="544213a0-205d-4588-981f-53bf17158247" providerId="ADAL" clId="{F4B07261-CE06-2D4D-928C-7A69BD8C2BFC}" dt="2024-11-04T11:56:48.661" v="3606" actId="1076"/>
          <ac:picMkLst>
            <pc:docMk/>
            <pc:sldMk cId="1510685810" sldId="2145706086"/>
            <ac:picMk id="4" creationId="{33D19B3A-E1F6-8ABF-B1C3-DBF55131BD54}"/>
          </ac:picMkLst>
        </pc:picChg>
      </pc:sldChg>
      <pc:sldChg chg="addSp delSp modSp new mod">
        <pc:chgData name="Heyvaert Pieter" userId="544213a0-205d-4588-981f-53bf17158247" providerId="ADAL" clId="{F4B07261-CE06-2D4D-928C-7A69BD8C2BFC}" dt="2024-11-04T11:57:31.386" v="3636" actId="14100"/>
        <pc:sldMkLst>
          <pc:docMk/>
          <pc:sldMk cId="1181239579" sldId="2145706087"/>
        </pc:sldMkLst>
        <pc:spChg chg="mod">
          <ac:chgData name="Heyvaert Pieter" userId="544213a0-205d-4588-981f-53bf17158247" providerId="ADAL" clId="{F4B07261-CE06-2D4D-928C-7A69BD8C2BFC}" dt="2024-11-04T11:57:24.406" v="3631" actId="20577"/>
          <ac:spMkLst>
            <pc:docMk/>
            <pc:sldMk cId="1181239579" sldId="2145706087"/>
            <ac:spMk id="2" creationId="{30D4A475-CBFB-3D16-BA66-8188D87069A8}"/>
          </ac:spMkLst>
        </pc:spChg>
        <pc:picChg chg="add mod">
          <ac:chgData name="Heyvaert Pieter" userId="544213a0-205d-4588-981f-53bf17158247" providerId="ADAL" clId="{F4B07261-CE06-2D4D-928C-7A69BD8C2BFC}" dt="2024-11-04T11:57:31.386" v="3636" actId="14100"/>
          <ac:picMkLst>
            <pc:docMk/>
            <pc:sldMk cId="1181239579" sldId="2145706087"/>
            <ac:picMk id="4" creationId="{6B4A8C0B-EE7B-300D-BA69-5CB0D98C4233}"/>
          </ac:picMkLst>
        </pc:picChg>
      </pc:sldChg>
      <pc:sldChg chg="modSp mod">
        <pc:chgData name="Heyvaert Pieter" userId="544213a0-205d-4588-981f-53bf17158247" providerId="ADAL" clId="{F4B07261-CE06-2D4D-928C-7A69BD8C2BFC}" dt="2024-11-06T07:24:10.720" v="7619" actId="20577"/>
        <pc:sldMkLst>
          <pc:docMk/>
          <pc:sldMk cId="2241344294" sldId="2145706088"/>
        </pc:sldMkLst>
        <pc:spChg chg="mod">
          <ac:chgData name="Heyvaert Pieter" userId="544213a0-205d-4588-981f-53bf17158247" providerId="ADAL" clId="{F4B07261-CE06-2D4D-928C-7A69BD8C2BFC}" dt="2024-11-04T17:16:17.373" v="3777"/>
          <ac:spMkLst>
            <pc:docMk/>
            <pc:sldMk cId="2241344294" sldId="2145706088"/>
            <ac:spMk id="3" creationId="{3139FD88-9605-F37F-A323-660A842648F9}"/>
          </ac:spMkLst>
        </pc:spChg>
        <pc:spChg chg="mod">
          <ac:chgData name="Heyvaert Pieter" userId="544213a0-205d-4588-981f-53bf17158247" providerId="ADAL" clId="{F4B07261-CE06-2D4D-928C-7A69BD8C2BFC}" dt="2024-11-06T07:24:10.720" v="7619" actId="20577"/>
          <ac:spMkLst>
            <pc:docMk/>
            <pc:sldMk cId="2241344294" sldId="2145706088"/>
            <ac:spMk id="6" creationId="{84BC4C45-23B6-20FA-567E-A6DB6180A777}"/>
          </ac:spMkLst>
        </pc:spChg>
      </pc:sldChg>
      <pc:sldChg chg="modSp mod">
        <pc:chgData name="Heyvaert Pieter" userId="544213a0-205d-4588-981f-53bf17158247" providerId="ADAL" clId="{F4B07261-CE06-2D4D-928C-7A69BD8C2BFC}" dt="2024-11-05T16:27:16.821" v="7532" actId="20577"/>
        <pc:sldMkLst>
          <pc:docMk/>
          <pc:sldMk cId="4186286764" sldId="2145706090"/>
        </pc:sldMkLst>
      </pc:sldChg>
      <pc:sldChg chg="addSp delSp modSp new mod">
        <pc:chgData name="Heyvaert Pieter" userId="544213a0-205d-4588-981f-53bf17158247" providerId="ADAL" clId="{F4B07261-CE06-2D4D-928C-7A69BD8C2BFC}" dt="2024-11-05T16:15:02.594" v="7396" actId="478"/>
        <pc:sldMkLst>
          <pc:docMk/>
          <pc:sldMk cId="3892388336" sldId="2145706091"/>
        </pc:sldMkLst>
        <pc:spChg chg="mod">
          <ac:chgData name="Heyvaert Pieter" userId="544213a0-205d-4588-981f-53bf17158247" providerId="ADAL" clId="{F4B07261-CE06-2D4D-928C-7A69BD8C2BFC}" dt="2024-11-05T06:34:00.952" v="4014" actId="20577"/>
          <ac:spMkLst>
            <pc:docMk/>
            <pc:sldMk cId="3892388336" sldId="2145706091"/>
            <ac:spMk id="2" creationId="{5F7C5612-65B5-E684-BA61-0EA4F82B3D55}"/>
          </ac:spMkLst>
        </pc:spChg>
        <pc:picChg chg="add mod">
          <ac:chgData name="Heyvaert Pieter" userId="544213a0-205d-4588-981f-53bf17158247" providerId="ADAL" clId="{F4B07261-CE06-2D4D-928C-7A69BD8C2BFC}" dt="2024-11-05T16:15:01.402" v="7395" actId="167"/>
          <ac:picMkLst>
            <pc:docMk/>
            <pc:sldMk cId="3892388336" sldId="2145706091"/>
            <ac:picMk id="3" creationId="{60603B7D-A499-B755-1120-25CEE8C45BF3}"/>
          </ac:picMkLst>
        </pc:picChg>
      </pc:sldChg>
      <pc:sldChg chg="modSp add mod">
        <pc:chgData name="Heyvaert Pieter" userId="544213a0-205d-4588-981f-53bf17158247" providerId="ADAL" clId="{F4B07261-CE06-2D4D-928C-7A69BD8C2BFC}" dt="2024-11-05T06:31:20.792" v="3863" actId="20577"/>
        <pc:sldMkLst>
          <pc:docMk/>
          <pc:sldMk cId="2007717411" sldId="2145706092"/>
        </pc:sldMkLst>
        <pc:spChg chg="mod">
          <ac:chgData name="Heyvaert Pieter" userId="544213a0-205d-4588-981f-53bf17158247" providerId="ADAL" clId="{F4B07261-CE06-2D4D-928C-7A69BD8C2BFC}" dt="2024-11-05T06:31:05.573" v="3815" actId="20577"/>
          <ac:spMkLst>
            <pc:docMk/>
            <pc:sldMk cId="2007717411" sldId="2145706092"/>
            <ac:spMk id="2" creationId="{DB7018B2-0377-80B3-4CD5-703BAE60152C}"/>
          </ac:spMkLst>
        </pc:spChg>
        <pc:spChg chg="mod">
          <ac:chgData name="Heyvaert Pieter" userId="544213a0-205d-4588-981f-53bf17158247" providerId="ADAL" clId="{F4B07261-CE06-2D4D-928C-7A69BD8C2BFC}" dt="2024-11-05T06:31:20.792" v="3863" actId="20577"/>
          <ac:spMkLst>
            <pc:docMk/>
            <pc:sldMk cId="2007717411" sldId="2145706092"/>
            <ac:spMk id="4" creationId="{D943B0A6-FEBD-D317-95D0-BA907285C1BF}"/>
          </ac:spMkLst>
        </pc:spChg>
      </pc:sldChg>
      <pc:sldChg chg="addSp delSp modSp new mod">
        <pc:chgData name="Heyvaert Pieter" userId="544213a0-205d-4588-981f-53bf17158247" providerId="ADAL" clId="{F4B07261-CE06-2D4D-928C-7A69BD8C2BFC}" dt="2024-11-05T16:14:15.592" v="7379" actId="478"/>
        <pc:sldMkLst>
          <pc:docMk/>
          <pc:sldMk cId="2215378374" sldId="2145706093"/>
        </pc:sldMkLst>
        <pc:spChg chg="mod">
          <ac:chgData name="Heyvaert Pieter" userId="544213a0-205d-4588-981f-53bf17158247" providerId="ADAL" clId="{F4B07261-CE06-2D4D-928C-7A69BD8C2BFC}" dt="2024-11-05T06:33:14.807" v="3940" actId="20577"/>
          <ac:spMkLst>
            <pc:docMk/>
            <pc:sldMk cId="2215378374" sldId="2145706093"/>
            <ac:spMk id="2" creationId="{2CCA273F-7045-A06C-D87C-246410009FCB}"/>
          </ac:spMkLst>
        </pc:spChg>
        <pc:picChg chg="add mod">
          <ac:chgData name="Heyvaert Pieter" userId="544213a0-205d-4588-981f-53bf17158247" providerId="ADAL" clId="{F4B07261-CE06-2D4D-928C-7A69BD8C2BFC}" dt="2024-11-05T16:14:14.489" v="7378" actId="167"/>
          <ac:picMkLst>
            <pc:docMk/>
            <pc:sldMk cId="2215378374" sldId="2145706093"/>
            <ac:picMk id="5" creationId="{5FE50939-134B-A02A-BA10-2EC19ACF0FC9}"/>
          </ac:picMkLst>
        </pc:picChg>
      </pc:sldChg>
      <pc:sldChg chg="addSp delSp modSp new mod">
        <pc:chgData name="Heyvaert Pieter" userId="544213a0-205d-4588-981f-53bf17158247" providerId="ADAL" clId="{F4B07261-CE06-2D4D-928C-7A69BD8C2BFC}" dt="2024-11-13T15:47:12.203" v="7786" actId="478"/>
        <pc:sldMkLst>
          <pc:docMk/>
          <pc:sldMk cId="3852388934" sldId="2145706094"/>
        </pc:sldMkLst>
        <pc:spChg chg="mod">
          <ac:chgData name="Heyvaert Pieter" userId="544213a0-205d-4588-981f-53bf17158247" providerId="ADAL" clId="{F4B07261-CE06-2D4D-928C-7A69BD8C2BFC}" dt="2024-11-05T06:33:25.374" v="3963" actId="20577"/>
          <ac:spMkLst>
            <pc:docMk/>
            <pc:sldMk cId="3852388934" sldId="2145706094"/>
            <ac:spMk id="2" creationId="{BB20EB43-68E4-78CB-2FFF-11D69F97DE2D}"/>
          </ac:spMkLst>
        </pc:spChg>
        <pc:spChg chg="del">
          <ac:chgData name="Heyvaert Pieter" userId="544213a0-205d-4588-981f-53bf17158247" providerId="ADAL" clId="{F4B07261-CE06-2D4D-928C-7A69BD8C2BFC}" dt="2024-11-13T15:47:12.203" v="7786" actId="478"/>
          <ac:spMkLst>
            <pc:docMk/>
            <pc:sldMk cId="3852388934" sldId="2145706094"/>
            <ac:spMk id="3" creationId="{DAD41C31-14D7-2B77-F93F-C931C843937E}"/>
          </ac:spMkLst>
        </pc:spChg>
        <pc:picChg chg="add mod">
          <ac:chgData name="Heyvaert Pieter" userId="544213a0-205d-4588-981f-53bf17158247" providerId="ADAL" clId="{F4B07261-CE06-2D4D-928C-7A69BD8C2BFC}" dt="2024-11-05T16:14:31.928" v="7384" actId="167"/>
          <ac:picMkLst>
            <pc:docMk/>
            <pc:sldMk cId="3852388934" sldId="2145706094"/>
            <ac:picMk id="5" creationId="{D9802690-B635-BD1C-646C-069C650D53C4}"/>
          </ac:picMkLst>
        </pc:picChg>
      </pc:sldChg>
      <pc:sldChg chg="addSp delSp modSp new mod">
        <pc:chgData name="Heyvaert Pieter" userId="544213a0-205d-4588-981f-53bf17158247" providerId="ADAL" clId="{F4B07261-CE06-2D4D-928C-7A69BD8C2BFC}" dt="2024-11-05T16:14:49.051" v="7391" actId="478"/>
        <pc:sldMkLst>
          <pc:docMk/>
          <pc:sldMk cId="3233140282" sldId="2145706095"/>
        </pc:sldMkLst>
        <pc:spChg chg="mod">
          <ac:chgData name="Heyvaert Pieter" userId="544213a0-205d-4588-981f-53bf17158247" providerId="ADAL" clId="{F4B07261-CE06-2D4D-928C-7A69BD8C2BFC}" dt="2024-11-05T06:33:39.431" v="4000" actId="14100"/>
          <ac:spMkLst>
            <pc:docMk/>
            <pc:sldMk cId="3233140282" sldId="2145706095"/>
            <ac:spMk id="2" creationId="{340987AB-10BE-F5D5-9002-F21BD94A006D}"/>
          </ac:spMkLst>
        </pc:spChg>
        <pc:spChg chg="add mod">
          <ac:chgData name="Heyvaert Pieter" userId="544213a0-205d-4588-981f-53bf17158247" providerId="ADAL" clId="{F4B07261-CE06-2D4D-928C-7A69BD8C2BFC}" dt="2024-11-05T06:33:49.127" v="4003" actId="14100"/>
          <ac:spMkLst>
            <pc:docMk/>
            <pc:sldMk cId="3233140282" sldId="2145706095"/>
            <ac:spMk id="5" creationId="{9A17B9EE-E1F4-18AD-9D43-B6C19B369D00}"/>
          </ac:spMkLst>
        </pc:spChg>
        <pc:picChg chg="add mod">
          <ac:chgData name="Heyvaert Pieter" userId="544213a0-205d-4588-981f-53bf17158247" providerId="ADAL" clId="{F4B07261-CE06-2D4D-928C-7A69BD8C2BFC}" dt="2024-11-05T16:14:45.688" v="7389" actId="167"/>
          <ac:picMkLst>
            <pc:docMk/>
            <pc:sldMk cId="3233140282" sldId="2145706095"/>
            <ac:picMk id="6" creationId="{64E67844-94C8-1FF7-68EA-48F944D05B10}"/>
          </ac:picMkLst>
        </pc:picChg>
      </pc:sldChg>
      <pc:sldChg chg="modSp add mod">
        <pc:chgData name="Heyvaert Pieter" userId="544213a0-205d-4588-981f-53bf17158247" providerId="ADAL" clId="{F4B07261-CE06-2D4D-928C-7A69BD8C2BFC}" dt="2024-11-05T06:40:04.725" v="4146" actId="1076"/>
        <pc:sldMkLst>
          <pc:docMk/>
          <pc:sldMk cId="911549037" sldId="2145706096"/>
        </pc:sldMkLst>
        <pc:spChg chg="mod">
          <ac:chgData name="Heyvaert Pieter" userId="544213a0-205d-4588-981f-53bf17158247" providerId="ADAL" clId="{F4B07261-CE06-2D4D-928C-7A69BD8C2BFC}" dt="2024-11-05T06:39:08.239" v="4017" actId="20577"/>
          <ac:spMkLst>
            <pc:docMk/>
            <pc:sldMk cId="911549037" sldId="2145706096"/>
            <ac:spMk id="2" creationId="{9DF83B56-0A16-B238-5DA8-0E55EB28AED1}"/>
          </ac:spMkLst>
        </pc:spChg>
        <pc:spChg chg="mod">
          <ac:chgData name="Heyvaert Pieter" userId="544213a0-205d-4588-981f-53bf17158247" providerId="ADAL" clId="{F4B07261-CE06-2D4D-928C-7A69BD8C2BFC}" dt="2024-11-05T06:40:04.725" v="4146" actId="1076"/>
          <ac:spMkLst>
            <pc:docMk/>
            <pc:sldMk cId="911549037" sldId="2145706096"/>
            <ac:spMk id="4" creationId="{36E73D67-F9BF-BC91-29A8-172E82C2C631}"/>
          </ac:spMkLst>
        </pc:spChg>
      </pc:sldChg>
      <pc:sldChg chg="addSp delSp modSp new mod">
        <pc:chgData name="Heyvaert Pieter" userId="544213a0-205d-4588-981f-53bf17158247" providerId="ADAL" clId="{F4B07261-CE06-2D4D-928C-7A69BD8C2BFC}" dt="2024-11-13T15:47:21.564" v="7787" actId="478"/>
        <pc:sldMkLst>
          <pc:docMk/>
          <pc:sldMk cId="2701458759" sldId="2145706097"/>
        </pc:sldMkLst>
        <pc:spChg chg="mod">
          <ac:chgData name="Heyvaert Pieter" userId="544213a0-205d-4588-981f-53bf17158247" providerId="ADAL" clId="{F4B07261-CE06-2D4D-928C-7A69BD8C2BFC}" dt="2024-11-05T06:43:03.928" v="4315" actId="404"/>
          <ac:spMkLst>
            <pc:docMk/>
            <pc:sldMk cId="2701458759" sldId="2145706097"/>
            <ac:spMk id="2" creationId="{71C5F706-61B9-8928-992C-5893318066CB}"/>
          </ac:spMkLst>
        </pc:spChg>
        <pc:spChg chg="del">
          <ac:chgData name="Heyvaert Pieter" userId="544213a0-205d-4588-981f-53bf17158247" providerId="ADAL" clId="{F4B07261-CE06-2D4D-928C-7A69BD8C2BFC}" dt="2024-11-13T15:47:21.564" v="7787" actId="478"/>
          <ac:spMkLst>
            <pc:docMk/>
            <pc:sldMk cId="2701458759" sldId="2145706097"/>
            <ac:spMk id="3" creationId="{31B65483-1AA4-0749-0593-CA0CBABB6ED4}"/>
          </ac:spMkLst>
        </pc:spChg>
        <pc:picChg chg="add mod">
          <ac:chgData name="Heyvaert Pieter" userId="544213a0-205d-4588-981f-53bf17158247" providerId="ADAL" clId="{F4B07261-CE06-2D4D-928C-7A69BD8C2BFC}" dt="2024-11-05T16:16:11.752" v="7403" actId="167"/>
          <ac:picMkLst>
            <pc:docMk/>
            <pc:sldMk cId="2701458759" sldId="2145706097"/>
            <ac:picMk id="5" creationId="{2C9417CF-AA13-5246-AA02-B399CEAF55E9}"/>
          </ac:picMkLst>
        </pc:picChg>
      </pc:sldChg>
      <pc:sldChg chg="addSp delSp modSp new mod">
        <pc:chgData name="Heyvaert Pieter" userId="544213a0-205d-4588-981f-53bf17158247" providerId="ADAL" clId="{F4B07261-CE06-2D4D-928C-7A69BD8C2BFC}" dt="2024-11-05T16:16:31.914" v="7410" actId="1076"/>
        <pc:sldMkLst>
          <pc:docMk/>
          <pc:sldMk cId="1105025318" sldId="2145706098"/>
        </pc:sldMkLst>
        <pc:spChg chg="mod">
          <ac:chgData name="Heyvaert Pieter" userId="544213a0-205d-4588-981f-53bf17158247" providerId="ADAL" clId="{F4B07261-CE06-2D4D-928C-7A69BD8C2BFC}" dt="2024-11-05T06:43:16.472" v="4338" actId="20577"/>
          <ac:spMkLst>
            <pc:docMk/>
            <pc:sldMk cId="1105025318" sldId="2145706098"/>
            <ac:spMk id="2" creationId="{B8DDF62A-2369-C1D9-A421-F940378926D8}"/>
          </ac:spMkLst>
        </pc:spChg>
        <pc:picChg chg="add mod">
          <ac:chgData name="Heyvaert Pieter" userId="544213a0-205d-4588-981f-53bf17158247" providerId="ADAL" clId="{F4B07261-CE06-2D4D-928C-7A69BD8C2BFC}" dt="2024-11-05T16:16:31.914" v="7410" actId="1076"/>
          <ac:picMkLst>
            <pc:docMk/>
            <pc:sldMk cId="1105025318" sldId="2145706098"/>
            <ac:picMk id="3" creationId="{8B58269C-C73F-DF6B-6D40-3B404CA1FE79}"/>
          </ac:picMkLst>
        </pc:picChg>
      </pc:sldChg>
      <pc:sldChg chg="addSp delSp modSp new mod">
        <pc:chgData name="Heyvaert Pieter" userId="544213a0-205d-4588-981f-53bf17158247" providerId="ADAL" clId="{F4B07261-CE06-2D4D-928C-7A69BD8C2BFC}" dt="2024-11-05T16:16:47.830" v="7416" actId="1076"/>
        <pc:sldMkLst>
          <pc:docMk/>
          <pc:sldMk cId="2273671074" sldId="2145706099"/>
        </pc:sldMkLst>
        <pc:spChg chg="mod">
          <ac:chgData name="Heyvaert Pieter" userId="544213a0-205d-4588-981f-53bf17158247" providerId="ADAL" clId="{F4B07261-CE06-2D4D-928C-7A69BD8C2BFC}" dt="2024-11-05T06:43:30.792" v="4378" actId="14100"/>
          <ac:spMkLst>
            <pc:docMk/>
            <pc:sldMk cId="2273671074" sldId="2145706099"/>
            <ac:spMk id="2" creationId="{136086A2-92C8-1490-F07D-441AE2EE7512}"/>
          </ac:spMkLst>
        </pc:spChg>
        <pc:spChg chg="add mod">
          <ac:chgData name="Heyvaert Pieter" userId="544213a0-205d-4588-981f-53bf17158247" providerId="ADAL" clId="{F4B07261-CE06-2D4D-928C-7A69BD8C2BFC}" dt="2024-11-05T16:16:47.830" v="7416" actId="1076"/>
          <ac:spMkLst>
            <pc:docMk/>
            <pc:sldMk cId="2273671074" sldId="2145706099"/>
            <ac:spMk id="5" creationId="{432E5F0E-CA13-01C3-363B-C5A9A05455DD}"/>
          </ac:spMkLst>
        </pc:spChg>
        <pc:picChg chg="add mod">
          <ac:chgData name="Heyvaert Pieter" userId="544213a0-205d-4588-981f-53bf17158247" providerId="ADAL" clId="{F4B07261-CE06-2D4D-928C-7A69BD8C2BFC}" dt="2024-11-05T16:16:47.830" v="7416" actId="1076"/>
          <ac:picMkLst>
            <pc:docMk/>
            <pc:sldMk cId="2273671074" sldId="2145706099"/>
            <ac:picMk id="3" creationId="{79C097DB-8EE3-0D95-66EA-4C475294D783}"/>
          </ac:picMkLst>
        </pc:picChg>
      </pc:sldChg>
      <pc:sldChg chg="addSp delSp modSp new mod">
        <pc:chgData name="Heyvaert Pieter" userId="544213a0-205d-4588-981f-53bf17158247" providerId="ADAL" clId="{F4B07261-CE06-2D4D-928C-7A69BD8C2BFC}" dt="2024-11-05T16:17:04.086" v="7440" actId="1036"/>
        <pc:sldMkLst>
          <pc:docMk/>
          <pc:sldMk cId="1736597029" sldId="2145706100"/>
        </pc:sldMkLst>
        <pc:spChg chg="mod">
          <ac:chgData name="Heyvaert Pieter" userId="544213a0-205d-4588-981f-53bf17158247" providerId="ADAL" clId="{F4B07261-CE06-2D4D-928C-7A69BD8C2BFC}" dt="2024-11-05T06:41:46.144" v="4185" actId="20577"/>
          <ac:spMkLst>
            <pc:docMk/>
            <pc:sldMk cId="1736597029" sldId="2145706100"/>
            <ac:spMk id="2" creationId="{EC9DFF3C-52E1-D87B-547D-A5A9DEF07E12}"/>
          </ac:spMkLst>
        </pc:spChg>
        <pc:picChg chg="add mod">
          <ac:chgData name="Heyvaert Pieter" userId="544213a0-205d-4588-981f-53bf17158247" providerId="ADAL" clId="{F4B07261-CE06-2D4D-928C-7A69BD8C2BFC}" dt="2024-11-05T16:17:04.086" v="7440" actId="1036"/>
          <ac:picMkLst>
            <pc:docMk/>
            <pc:sldMk cId="1736597029" sldId="2145706100"/>
            <ac:picMk id="3" creationId="{7B309928-68A0-2BE8-D179-90AF33BB3B3D}"/>
          </ac:picMkLst>
        </pc:picChg>
      </pc:sldChg>
      <pc:sldChg chg="addSp delSp modSp new mod">
        <pc:chgData name="Heyvaert Pieter" userId="544213a0-205d-4588-981f-53bf17158247" providerId="ADAL" clId="{F4B07261-CE06-2D4D-928C-7A69BD8C2BFC}" dt="2024-11-05T10:35:19.946" v="4527" actId="1076"/>
        <pc:sldMkLst>
          <pc:docMk/>
          <pc:sldMk cId="468941134" sldId="2145706103"/>
        </pc:sldMkLst>
        <pc:spChg chg="add mod">
          <ac:chgData name="Heyvaert Pieter" userId="544213a0-205d-4588-981f-53bf17158247" providerId="ADAL" clId="{F4B07261-CE06-2D4D-928C-7A69BD8C2BFC}" dt="2024-11-05T10:34:33.282" v="4470" actId="1076"/>
          <ac:spMkLst>
            <pc:docMk/>
            <pc:sldMk cId="468941134" sldId="2145706103"/>
            <ac:spMk id="8" creationId="{74882B97-F369-4E5B-373D-928A203010CD}"/>
          </ac:spMkLst>
        </pc:spChg>
        <pc:spChg chg="add mod">
          <ac:chgData name="Heyvaert Pieter" userId="544213a0-205d-4588-981f-53bf17158247" providerId="ADAL" clId="{F4B07261-CE06-2D4D-928C-7A69BD8C2BFC}" dt="2024-11-05T10:34:47.067" v="4493" actId="1076"/>
          <ac:spMkLst>
            <pc:docMk/>
            <pc:sldMk cId="468941134" sldId="2145706103"/>
            <ac:spMk id="9" creationId="{4EED50B7-F311-243E-58C3-D7DDE58B174C}"/>
          </ac:spMkLst>
        </pc:spChg>
        <pc:spChg chg="add mod">
          <ac:chgData name="Heyvaert Pieter" userId="544213a0-205d-4588-981f-53bf17158247" providerId="ADAL" clId="{F4B07261-CE06-2D4D-928C-7A69BD8C2BFC}" dt="2024-11-05T10:34:24.232" v="4469" actId="20577"/>
          <ac:spMkLst>
            <pc:docMk/>
            <pc:sldMk cId="468941134" sldId="2145706103"/>
            <ac:spMk id="12" creationId="{394777E5-AE20-A362-68EC-BF06F1B3838E}"/>
          </ac:spMkLst>
        </pc:spChg>
        <pc:picChg chg="add mod">
          <ac:chgData name="Heyvaert Pieter" userId="544213a0-205d-4588-981f-53bf17158247" providerId="ADAL" clId="{F4B07261-CE06-2D4D-928C-7A69BD8C2BFC}" dt="2024-11-05T10:35:19.946" v="4527" actId="1076"/>
          <ac:picMkLst>
            <pc:docMk/>
            <pc:sldMk cId="468941134" sldId="2145706103"/>
            <ac:picMk id="5" creationId="{D3D26114-F72E-8DFC-7159-1803C9A0D9B0}"/>
          </ac:picMkLst>
        </pc:picChg>
      </pc:sldChg>
      <pc:sldChg chg="new del">
        <pc:chgData name="Heyvaert Pieter" userId="544213a0-205d-4588-981f-53bf17158247" providerId="ADAL" clId="{F4B07261-CE06-2D4D-928C-7A69BD8C2BFC}" dt="2024-11-05T10:19:17.868" v="4380" actId="2696"/>
        <pc:sldMkLst>
          <pc:docMk/>
          <pc:sldMk cId="1403796593" sldId="2145706103"/>
        </pc:sldMkLst>
      </pc:sldChg>
      <pc:sldChg chg="add del">
        <pc:chgData name="Heyvaert Pieter" userId="544213a0-205d-4588-981f-53bf17158247" providerId="ADAL" clId="{F4B07261-CE06-2D4D-928C-7A69BD8C2BFC}" dt="2024-11-05T10:45:41.964" v="5113" actId="2696"/>
        <pc:sldMkLst>
          <pc:docMk/>
          <pc:sldMk cId="3214004210" sldId="2145706104"/>
        </pc:sldMkLst>
      </pc:sldChg>
      <pc:sldChg chg="addSp delSp modSp add mod">
        <pc:chgData name="Heyvaert Pieter" userId="544213a0-205d-4588-981f-53bf17158247" providerId="ADAL" clId="{F4B07261-CE06-2D4D-928C-7A69BD8C2BFC}" dt="2024-11-05T10:35:45.373" v="4561" actId="20577"/>
        <pc:sldMkLst>
          <pc:docMk/>
          <pc:sldMk cId="1320495935" sldId="2145706105"/>
        </pc:sldMkLst>
        <pc:spChg chg="mod">
          <ac:chgData name="Heyvaert Pieter" userId="544213a0-205d-4588-981f-53bf17158247" providerId="ADAL" clId="{F4B07261-CE06-2D4D-928C-7A69BD8C2BFC}" dt="2024-11-05T10:35:45.373" v="4561" actId="20577"/>
          <ac:spMkLst>
            <pc:docMk/>
            <pc:sldMk cId="1320495935" sldId="2145706105"/>
            <ac:spMk id="12" creationId="{47C7974B-80F5-05AF-C5DF-59048B9BB07C}"/>
          </ac:spMkLst>
        </pc:spChg>
        <pc:picChg chg="add mod">
          <ac:chgData name="Heyvaert Pieter" userId="544213a0-205d-4588-981f-53bf17158247" providerId="ADAL" clId="{F4B07261-CE06-2D4D-928C-7A69BD8C2BFC}" dt="2024-11-05T10:35:14.041" v="4524" actId="1076"/>
          <ac:picMkLst>
            <pc:docMk/>
            <pc:sldMk cId="1320495935" sldId="2145706105"/>
            <ac:picMk id="2" creationId="{D3A4FDDA-74E8-941C-4DF0-498DEE5D1065}"/>
          </ac:picMkLst>
        </pc:picChg>
        <pc:picChg chg="add mod">
          <ac:chgData name="Heyvaert Pieter" userId="544213a0-205d-4588-981f-53bf17158247" providerId="ADAL" clId="{F4B07261-CE06-2D4D-928C-7A69BD8C2BFC}" dt="2024-11-05T10:35:23.602" v="4529"/>
          <ac:picMkLst>
            <pc:docMk/>
            <pc:sldMk cId="1320495935" sldId="2145706105"/>
            <ac:picMk id="3" creationId="{790ABF90-F1BB-14AF-BF21-721C61555167}"/>
          </ac:picMkLst>
        </pc:picChg>
      </pc:sldChg>
      <pc:sldChg chg="addSp modSp add mod">
        <pc:chgData name="Heyvaert Pieter" userId="544213a0-205d-4588-981f-53bf17158247" providerId="ADAL" clId="{F4B07261-CE06-2D4D-928C-7A69BD8C2BFC}" dt="2024-11-05T10:35:59.705" v="4565" actId="1076"/>
        <pc:sldMkLst>
          <pc:docMk/>
          <pc:sldMk cId="2613280942" sldId="2145706106"/>
        </pc:sldMkLst>
        <pc:spChg chg="mod">
          <ac:chgData name="Heyvaert Pieter" userId="544213a0-205d-4588-981f-53bf17158247" providerId="ADAL" clId="{F4B07261-CE06-2D4D-928C-7A69BD8C2BFC}" dt="2024-11-05T10:35:38.663" v="4554" actId="20577"/>
          <ac:spMkLst>
            <pc:docMk/>
            <pc:sldMk cId="2613280942" sldId="2145706106"/>
            <ac:spMk id="12" creationId="{D819EBA2-A20E-2832-783D-2ADBDBCA01D5}"/>
          </ac:spMkLst>
        </pc:spChg>
        <pc:picChg chg="add mod">
          <ac:chgData name="Heyvaert Pieter" userId="544213a0-205d-4588-981f-53bf17158247" providerId="ADAL" clId="{F4B07261-CE06-2D4D-928C-7A69BD8C2BFC}" dt="2024-11-05T10:35:59.705" v="4565" actId="1076"/>
          <ac:picMkLst>
            <pc:docMk/>
            <pc:sldMk cId="2613280942" sldId="2145706106"/>
            <ac:picMk id="4" creationId="{11D8E08F-D9BF-CB02-CCD4-276C959C94A1}"/>
          </ac:picMkLst>
        </pc:picChg>
      </pc:sldChg>
      <pc:sldChg chg="add">
        <pc:chgData name="Heyvaert Pieter" userId="544213a0-205d-4588-981f-53bf17158247" providerId="ADAL" clId="{F4B07261-CE06-2D4D-928C-7A69BD8C2BFC}" dt="2024-11-05T10:36:03.089" v="4566" actId="2890"/>
        <pc:sldMkLst>
          <pc:docMk/>
          <pc:sldMk cId="3233040512" sldId="2145706107"/>
        </pc:sldMkLst>
      </pc:sldChg>
      <pc:sldChg chg="addSp delSp modSp add mod">
        <pc:chgData name="Heyvaert Pieter" userId="544213a0-205d-4588-981f-53bf17158247" providerId="ADAL" clId="{F4B07261-CE06-2D4D-928C-7A69BD8C2BFC}" dt="2024-11-05T10:38:38.310" v="4640" actId="20577"/>
        <pc:sldMkLst>
          <pc:docMk/>
          <pc:sldMk cId="3088965826" sldId="2145706108"/>
        </pc:sldMkLst>
        <pc:spChg chg="mod">
          <ac:chgData name="Heyvaert Pieter" userId="544213a0-205d-4588-981f-53bf17158247" providerId="ADAL" clId="{F4B07261-CE06-2D4D-928C-7A69BD8C2BFC}" dt="2024-11-05T10:38:38.310" v="4640" actId="20577"/>
          <ac:spMkLst>
            <pc:docMk/>
            <pc:sldMk cId="3088965826" sldId="2145706108"/>
            <ac:spMk id="12" creationId="{57096386-3E0D-CF90-05F5-136968BF6778}"/>
          </ac:spMkLst>
        </pc:spChg>
        <pc:picChg chg="mod">
          <ac:chgData name="Heyvaert Pieter" userId="544213a0-205d-4588-981f-53bf17158247" providerId="ADAL" clId="{F4B07261-CE06-2D4D-928C-7A69BD8C2BFC}" dt="2024-11-05T10:36:48.879" v="4574" actId="171"/>
          <ac:picMkLst>
            <pc:docMk/>
            <pc:sldMk cId="3088965826" sldId="2145706108"/>
            <ac:picMk id="2" creationId="{0DC96736-4158-3CBE-6915-96F50F5C6B2D}"/>
          </ac:picMkLst>
        </pc:picChg>
        <pc:picChg chg="add mod">
          <ac:chgData name="Heyvaert Pieter" userId="544213a0-205d-4588-981f-53bf17158247" providerId="ADAL" clId="{F4B07261-CE06-2D4D-928C-7A69BD8C2BFC}" dt="2024-11-05T10:37:33.400" v="4591" actId="1035"/>
          <ac:picMkLst>
            <pc:docMk/>
            <pc:sldMk cId="3088965826" sldId="2145706108"/>
            <ac:picMk id="5" creationId="{3FBA6249-36C0-69E3-C239-418AFA5F0617}"/>
          </ac:picMkLst>
        </pc:picChg>
        <pc:cxnChg chg="add mod">
          <ac:chgData name="Heyvaert Pieter" userId="544213a0-205d-4588-981f-53bf17158247" providerId="ADAL" clId="{F4B07261-CE06-2D4D-928C-7A69BD8C2BFC}" dt="2024-11-05T10:37:40.767" v="4592" actId="14100"/>
          <ac:cxnSpMkLst>
            <pc:docMk/>
            <pc:sldMk cId="3088965826" sldId="2145706108"/>
            <ac:cxnSpMk id="11" creationId="{235866D7-A298-078D-453F-010A4EAFA3FC}"/>
          </ac:cxnSpMkLst>
        </pc:cxnChg>
      </pc:sldChg>
      <pc:sldChg chg="addSp modSp add mod">
        <pc:chgData name="Heyvaert Pieter" userId="544213a0-205d-4588-981f-53bf17158247" providerId="ADAL" clId="{F4B07261-CE06-2D4D-928C-7A69BD8C2BFC}" dt="2024-11-05T10:38:45.484" v="4669" actId="20577"/>
        <pc:sldMkLst>
          <pc:docMk/>
          <pc:sldMk cId="1248807647" sldId="2145706109"/>
        </pc:sldMkLst>
        <pc:spChg chg="add mod">
          <ac:chgData name="Heyvaert Pieter" userId="544213a0-205d-4588-981f-53bf17158247" providerId="ADAL" clId="{F4B07261-CE06-2D4D-928C-7A69BD8C2BFC}" dt="2024-11-05T10:38:22.853" v="4609" actId="1076"/>
          <ac:spMkLst>
            <pc:docMk/>
            <pc:sldMk cId="1248807647" sldId="2145706109"/>
            <ac:spMk id="6" creationId="{5D6E789F-ADDB-0CA9-792A-7CD62A70BE9C}"/>
          </ac:spMkLst>
        </pc:spChg>
        <pc:spChg chg="add mod">
          <ac:chgData name="Heyvaert Pieter" userId="544213a0-205d-4588-981f-53bf17158247" providerId="ADAL" clId="{F4B07261-CE06-2D4D-928C-7A69BD8C2BFC}" dt="2024-11-05T10:38:28.988" v="4612" actId="1076"/>
          <ac:spMkLst>
            <pc:docMk/>
            <pc:sldMk cId="1248807647" sldId="2145706109"/>
            <ac:spMk id="7" creationId="{9748763C-E479-ADBF-125B-9CC0874CC7A5}"/>
          </ac:spMkLst>
        </pc:spChg>
        <pc:spChg chg="mod">
          <ac:chgData name="Heyvaert Pieter" userId="544213a0-205d-4588-981f-53bf17158247" providerId="ADAL" clId="{F4B07261-CE06-2D4D-928C-7A69BD8C2BFC}" dt="2024-11-05T10:37:51.075" v="4595" actId="1076"/>
          <ac:spMkLst>
            <pc:docMk/>
            <pc:sldMk cId="1248807647" sldId="2145706109"/>
            <ac:spMk id="9" creationId="{16B6C9E5-900A-8396-0407-61287ADF6BAC}"/>
          </ac:spMkLst>
        </pc:spChg>
        <pc:spChg chg="mod">
          <ac:chgData name="Heyvaert Pieter" userId="544213a0-205d-4588-981f-53bf17158247" providerId="ADAL" clId="{F4B07261-CE06-2D4D-928C-7A69BD8C2BFC}" dt="2024-11-05T10:38:45.484" v="4669" actId="20577"/>
          <ac:spMkLst>
            <pc:docMk/>
            <pc:sldMk cId="1248807647" sldId="2145706109"/>
            <ac:spMk id="12" creationId="{8FA004B4-E243-34DA-2C27-D39F3FB454A0}"/>
          </ac:spMkLst>
        </pc:spChg>
      </pc:sldChg>
      <pc:sldChg chg="addSp delSp modSp add mod">
        <pc:chgData name="Heyvaert Pieter" userId="544213a0-205d-4588-981f-53bf17158247" providerId="ADAL" clId="{F4B07261-CE06-2D4D-928C-7A69BD8C2BFC}" dt="2024-11-05T10:47:10.825" v="5184"/>
        <pc:sldMkLst>
          <pc:docMk/>
          <pc:sldMk cId="1686175366" sldId="2145706110"/>
        </pc:sldMkLst>
        <pc:spChg chg="add mod">
          <ac:chgData name="Heyvaert Pieter" userId="544213a0-205d-4588-981f-53bf17158247" providerId="ADAL" clId="{F4B07261-CE06-2D4D-928C-7A69BD8C2BFC}" dt="2024-11-05T10:47:05.240" v="5182" actId="20577"/>
          <ac:spMkLst>
            <pc:docMk/>
            <pc:sldMk cId="1686175366" sldId="2145706110"/>
            <ac:spMk id="10" creationId="{3EDBC9E1-7253-1088-5F3A-880155398DBF}"/>
          </ac:spMkLst>
        </pc:spChg>
        <pc:spChg chg="mod">
          <ac:chgData name="Heyvaert Pieter" userId="544213a0-205d-4588-981f-53bf17158247" providerId="ADAL" clId="{F4B07261-CE06-2D4D-928C-7A69BD8C2BFC}" dt="2024-11-05T10:46:59.089" v="5180" actId="20577"/>
          <ac:spMkLst>
            <pc:docMk/>
            <pc:sldMk cId="1686175366" sldId="2145706110"/>
            <ac:spMk id="12" creationId="{D9092FD1-CEFC-C762-40C7-C632F8422C40}"/>
          </ac:spMkLst>
        </pc:spChg>
        <pc:spChg chg="add mod">
          <ac:chgData name="Heyvaert Pieter" userId="544213a0-205d-4588-981f-53bf17158247" providerId="ADAL" clId="{F4B07261-CE06-2D4D-928C-7A69BD8C2BFC}" dt="2024-11-05T10:47:10.825" v="5184"/>
          <ac:spMkLst>
            <pc:docMk/>
            <pc:sldMk cId="1686175366" sldId="2145706110"/>
            <ac:spMk id="13" creationId="{A470CAD4-5927-2B99-4708-29054D7F0C12}"/>
          </ac:spMkLst>
        </pc:spChg>
      </pc:sldChg>
      <pc:sldChg chg="addSp delSp modSp add mod">
        <pc:chgData name="Heyvaert Pieter" userId="544213a0-205d-4588-981f-53bf17158247" providerId="ADAL" clId="{F4B07261-CE06-2D4D-928C-7A69BD8C2BFC}" dt="2024-11-05T10:47:23.416" v="5188" actId="478"/>
        <pc:sldMkLst>
          <pc:docMk/>
          <pc:sldMk cId="2487982318" sldId="2145706111"/>
        </pc:sldMkLst>
        <pc:spChg chg="mod">
          <ac:chgData name="Heyvaert Pieter" userId="544213a0-205d-4588-981f-53bf17158247" providerId="ADAL" clId="{F4B07261-CE06-2D4D-928C-7A69BD8C2BFC}" dt="2024-11-05T10:40:43.586" v="4791" actId="20577"/>
          <ac:spMkLst>
            <pc:docMk/>
            <pc:sldMk cId="2487982318" sldId="2145706111"/>
            <ac:spMk id="12" creationId="{86195471-E519-5DD1-23BA-924F45CB3B12}"/>
          </ac:spMkLst>
        </pc:spChg>
        <pc:spChg chg="add mod">
          <ac:chgData name="Heyvaert Pieter" userId="544213a0-205d-4588-981f-53bf17158247" providerId="ADAL" clId="{F4B07261-CE06-2D4D-928C-7A69BD8C2BFC}" dt="2024-11-05T10:47:22.126" v="5187" actId="20577"/>
          <ac:spMkLst>
            <pc:docMk/>
            <pc:sldMk cId="2487982318" sldId="2145706111"/>
            <ac:spMk id="13" creationId="{CD45DC24-F3D3-E05A-D390-58E1563930FA}"/>
          </ac:spMkLst>
        </pc:spChg>
        <pc:spChg chg="add mod">
          <ac:chgData name="Heyvaert Pieter" userId="544213a0-205d-4588-981f-53bf17158247" providerId="ADAL" clId="{F4B07261-CE06-2D4D-928C-7A69BD8C2BFC}" dt="2024-11-05T10:47:18.342" v="5185"/>
          <ac:spMkLst>
            <pc:docMk/>
            <pc:sldMk cId="2487982318" sldId="2145706111"/>
            <ac:spMk id="14" creationId="{4D9CCD8B-DF65-DEAD-CE53-B6CFB53714CE}"/>
          </ac:spMkLst>
        </pc:spChg>
        <pc:cxnChg chg="mod">
          <ac:chgData name="Heyvaert Pieter" userId="544213a0-205d-4588-981f-53bf17158247" providerId="ADAL" clId="{F4B07261-CE06-2D4D-928C-7A69BD8C2BFC}" dt="2024-11-05T10:39:28.824" v="4696" actId="14100"/>
          <ac:cxnSpMkLst>
            <pc:docMk/>
            <pc:sldMk cId="2487982318" sldId="2145706111"/>
            <ac:cxnSpMk id="11" creationId="{7AAB75CF-0EB0-4803-7C04-575473C795A3}"/>
          </ac:cxnSpMkLst>
        </pc:cxnChg>
      </pc:sldChg>
      <pc:sldChg chg="modSp add mod">
        <pc:chgData name="Heyvaert Pieter" userId="544213a0-205d-4588-981f-53bf17158247" providerId="ADAL" clId="{F4B07261-CE06-2D4D-928C-7A69BD8C2BFC}" dt="2024-11-05T10:46:51.605" v="5167" actId="1076"/>
        <pc:sldMkLst>
          <pc:docMk/>
          <pc:sldMk cId="3020228047" sldId="2145706112"/>
        </pc:sldMkLst>
        <pc:spChg chg="mod">
          <ac:chgData name="Heyvaert Pieter" userId="544213a0-205d-4588-981f-53bf17158247" providerId="ADAL" clId="{F4B07261-CE06-2D4D-928C-7A69BD8C2BFC}" dt="2024-11-05T10:46:42.361" v="5166" actId="20577"/>
          <ac:spMkLst>
            <pc:docMk/>
            <pc:sldMk cId="3020228047" sldId="2145706112"/>
            <ac:spMk id="6" creationId="{09D55547-D448-9C83-1077-8F0F2930D953}"/>
          </ac:spMkLst>
        </pc:spChg>
        <pc:spChg chg="mod">
          <ac:chgData name="Heyvaert Pieter" userId="544213a0-205d-4588-981f-53bf17158247" providerId="ADAL" clId="{F4B07261-CE06-2D4D-928C-7A69BD8C2BFC}" dt="2024-11-05T10:46:51.605" v="5167" actId="1076"/>
          <ac:spMkLst>
            <pc:docMk/>
            <pc:sldMk cId="3020228047" sldId="2145706112"/>
            <ac:spMk id="7" creationId="{BACCBEEE-AD75-C292-5531-BC480639EDBD}"/>
          </ac:spMkLst>
        </pc:spChg>
        <pc:spChg chg="mod">
          <ac:chgData name="Heyvaert Pieter" userId="544213a0-205d-4588-981f-53bf17158247" providerId="ADAL" clId="{F4B07261-CE06-2D4D-928C-7A69BD8C2BFC}" dt="2024-11-05T10:46:32.122" v="5160" actId="20577"/>
          <ac:spMkLst>
            <pc:docMk/>
            <pc:sldMk cId="3020228047" sldId="2145706112"/>
            <ac:spMk id="12" creationId="{D2221A86-6F5D-F6C2-4C68-7AB661D32304}"/>
          </ac:spMkLst>
        </pc:spChg>
      </pc:sldChg>
      <pc:sldChg chg="modSp add mod ord">
        <pc:chgData name="Heyvaert Pieter" userId="544213a0-205d-4588-981f-53bf17158247" providerId="ADAL" clId="{F4B07261-CE06-2D4D-928C-7A69BD8C2BFC}" dt="2024-11-05T10:47:31.135" v="5211" actId="20577"/>
        <pc:sldMkLst>
          <pc:docMk/>
          <pc:sldMk cId="161098198" sldId="2145706113"/>
        </pc:sldMkLst>
        <pc:spChg chg="mod">
          <ac:chgData name="Heyvaert Pieter" userId="544213a0-205d-4588-981f-53bf17158247" providerId="ADAL" clId="{F4B07261-CE06-2D4D-928C-7A69BD8C2BFC}" dt="2024-11-05T10:41:24.148" v="4875" actId="20577"/>
          <ac:spMkLst>
            <pc:docMk/>
            <pc:sldMk cId="161098198" sldId="2145706113"/>
            <ac:spMk id="7" creationId="{D9FAFC4F-C32C-7FE6-D5FE-7CA0CE407B46}"/>
          </ac:spMkLst>
        </pc:spChg>
        <pc:spChg chg="mod">
          <ac:chgData name="Heyvaert Pieter" userId="544213a0-205d-4588-981f-53bf17158247" providerId="ADAL" clId="{F4B07261-CE06-2D4D-928C-7A69BD8C2BFC}" dt="2024-11-05T10:47:31.135" v="5211" actId="20577"/>
          <ac:spMkLst>
            <pc:docMk/>
            <pc:sldMk cId="161098198" sldId="2145706113"/>
            <ac:spMk id="12" creationId="{B3D40F39-8382-6FA6-0DD5-3672780BD644}"/>
          </ac:spMkLst>
        </pc:spChg>
      </pc:sldChg>
      <pc:sldChg chg="addSp delSp modSp new mod">
        <pc:chgData name="Heyvaert Pieter" userId="544213a0-205d-4588-981f-53bf17158247" providerId="ADAL" clId="{F4B07261-CE06-2D4D-928C-7A69BD8C2BFC}" dt="2024-11-05T10:44:49.620" v="5071" actId="1076"/>
        <pc:sldMkLst>
          <pc:docMk/>
          <pc:sldMk cId="4071447591" sldId="2145706114"/>
        </pc:sldMkLst>
        <pc:spChg chg="add mod">
          <ac:chgData name="Heyvaert Pieter" userId="544213a0-205d-4588-981f-53bf17158247" providerId="ADAL" clId="{F4B07261-CE06-2D4D-928C-7A69BD8C2BFC}" dt="2024-11-05T10:42:17.900" v="4882"/>
          <ac:spMkLst>
            <pc:docMk/>
            <pc:sldMk cId="4071447591" sldId="2145706114"/>
            <ac:spMk id="5" creationId="{13C2F1FD-E17E-5492-82AF-081639BC9893}"/>
          </ac:spMkLst>
        </pc:spChg>
        <pc:spChg chg="add mod">
          <ac:chgData name="Heyvaert Pieter" userId="544213a0-205d-4588-981f-53bf17158247" providerId="ADAL" clId="{F4B07261-CE06-2D4D-928C-7A69BD8C2BFC}" dt="2024-11-05T10:42:17.900" v="4882"/>
          <ac:spMkLst>
            <pc:docMk/>
            <pc:sldMk cId="4071447591" sldId="2145706114"/>
            <ac:spMk id="6" creationId="{8DB68E2F-90E8-BC03-9EDD-8565EC7B1B3A}"/>
          </ac:spMkLst>
        </pc:spChg>
        <pc:spChg chg="add mod">
          <ac:chgData name="Heyvaert Pieter" userId="544213a0-205d-4588-981f-53bf17158247" providerId="ADAL" clId="{F4B07261-CE06-2D4D-928C-7A69BD8C2BFC}" dt="2024-11-05T10:43:13.001" v="4940" actId="20577"/>
          <ac:spMkLst>
            <pc:docMk/>
            <pc:sldMk cId="4071447591" sldId="2145706114"/>
            <ac:spMk id="10" creationId="{48595E4C-F85F-E9D1-EB11-E6E141454601}"/>
          </ac:spMkLst>
        </pc:spChg>
        <pc:picChg chg="add mod">
          <ac:chgData name="Heyvaert Pieter" userId="544213a0-205d-4588-981f-53bf17158247" providerId="ADAL" clId="{F4B07261-CE06-2D4D-928C-7A69BD8C2BFC}" dt="2024-11-05T10:42:40.641" v="4890" actId="1076"/>
          <ac:picMkLst>
            <pc:docMk/>
            <pc:sldMk cId="4071447591" sldId="2145706114"/>
            <ac:picMk id="2" creationId="{3E7EA528-B715-B959-C3C0-5A8ED98B68DD}"/>
          </ac:picMkLst>
        </pc:picChg>
        <pc:picChg chg="add mod">
          <ac:chgData name="Heyvaert Pieter" userId="544213a0-205d-4588-981f-53bf17158247" providerId="ADAL" clId="{F4B07261-CE06-2D4D-928C-7A69BD8C2BFC}" dt="2024-11-05T10:42:17.900" v="4882"/>
          <ac:picMkLst>
            <pc:docMk/>
            <pc:sldMk cId="4071447591" sldId="2145706114"/>
            <ac:picMk id="7" creationId="{5DF68E5C-7EB9-29F2-7992-7C42E25C6FD7}"/>
          </ac:picMkLst>
        </pc:picChg>
        <pc:picChg chg="add mod">
          <ac:chgData name="Heyvaert Pieter" userId="544213a0-205d-4588-981f-53bf17158247" providerId="ADAL" clId="{F4B07261-CE06-2D4D-928C-7A69BD8C2BFC}" dt="2024-11-05T10:42:28.517" v="4888"/>
          <ac:picMkLst>
            <pc:docMk/>
            <pc:sldMk cId="4071447591" sldId="2145706114"/>
            <ac:picMk id="8" creationId="{C1A6E2BC-E08B-D268-9FEC-9E66AA13F92F}"/>
          </ac:picMkLst>
        </pc:picChg>
        <pc:picChg chg="add mod">
          <ac:chgData name="Heyvaert Pieter" userId="544213a0-205d-4588-981f-53bf17158247" providerId="ADAL" clId="{F4B07261-CE06-2D4D-928C-7A69BD8C2BFC}" dt="2024-11-05T10:42:28.517" v="4888"/>
          <ac:picMkLst>
            <pc:docMk/>
            <pc:sldMk cId="4071447591" sldId="2145706114"/>
            <ac:picMk id="9" creationId="{3096660D-88FA-1E6A-F9DE-C4647EDCDF27}"/>
          </ac:picMkLst>
        </pc:picChg>
        <pc:picChg chg="add mod">
          <ac:chgData name="Heyvaert Pieter" userId="544213a0-205d-4588-981f-53bf17158247" providerId="ADAL" clId="{F4B07261-CE06-2D4D-928C-7A69BD8C2BFC}" dt="2024-11-05T10:44:49.620" v="5071" actId="1076"/>
          <ac:picMkLst>
            <pc:docMk/>
            <pc:sldMk cId="4071447591" sldId="2145706114"/>
            <ac:picMk id="11" creationId="{0E502D44-EE1B-31C9-7F87-1879B23CA5C0}"/>
          </ac:picMkLst>
        </pc:picChg>
      </pc:sldChg>
      <pc:sldChg chg="addSp delSp modSp add mod">
        <pc:chgData name="Heyvaert Pieter" userId="544213a0-205d-4588-981f-53bf17158247" providerId="ADAL" clId="{F4B07261-CE06-2D4D-928C-7A69BD8C2BFC}" dt="2024-11-05T10:45:22.181" v="5112" actId="478"/>
        <pc:sldMkLst>
          <pc:docMk/>
          <pc:sldMk cId="3975116770" sldId="2145706115"/>
        </pc:sldMkLst>
        <pc:spChg chg="mod">
          <ac:chgData name="Heyvaert Pieter" userId="544213a0-205d-4588-981f-53bf17158247" providerId="ADAL" clId="{F4B07261-CE06-2D4D-928C-7A69BD8C2BFC}" dt="2024-11-05T10:45:19.500" v="5111" actId="20577"/>
          <ac:spMkLst>
            <pc:docMk/>
            <pc:sldMk cId="3975116770" sldId="2145706115"/>
            <ac:spMk id="10" creationId="{E083B024-F26E-1FAA-5128-C9C9B60DF654}"/>
          </ac:spMkLst>
        </pc:spChg>
        <pc:picChg chg="mod">
          <ac:chgData name="Heyvaert Pieter" userId="544213a0-205d-4588-981f-53bf17158247" providerId="ADAL" clId="{F4B07261-CE06-2D4D-928C-7A69BD8C2BFC}" dt="2024-11-05T10:44:05.760" v="5065" actId="1076"/>
          <ac:picMkLst>
            <pc:docMk/>
            <pc:sldMk cId="3975116770" sldId="2145706115"/>
            <ac:picMk id="9" creationId="{ED250CA5-D44C-A221-1379-BE90D9E02E4F}"/>
          </ac:picMkLst>
        </pc:picChg>
        <pc:picChg chg="add mod">
          <ac:chgData name="Heyvaert Pieter" userId="544213a0-205d-4588-981f-53bf17158247" providerId="ADAL" clId="{F4B07261-CE06-2D4D-928C-7A69BD8C2BFC}" dt="2024-11-05T10:44:54.250" v="5072"/>
          <ac:picMkLst>
            <pc:docMk/>
            <pc:sldMk cId="3975116770" sldId="2145706115"/>
            <ac:picMk id="12" creationId="{562503D7-91D8-E781-8697-626795C46A65}"/>
          </ac:picMkLst>
        </pc:picChg>
      </pc:sldChg>
      <pc:sldChg chg="addSp modSp add mod">
        <pc:chgData name="Heyvaert Pieter" userId="544213a0-205d-4588-981f-53bf17158247" providerId="ADAL" clId="{F4B07261-CE06-2D4D-928C-7A69BD8C2BFC}" dt="2024-11-05T10:45:57.504" v="5116" actId="1582"/>
        <pc:sldMkLst>
          <pc:docMk/>
          <pc:sldMk cId="1225392236" sldId="2145706116"/>
        </pc:sldMkLst>
        <pc:cxnChg chg="add mod">
          <ac:chgData name="Heyvaert Pieter" userId="544213a0-205d-4588-981f-53bf17158247" providerId="ADAL" clId="{F4B07261-CE06-2D4D-928C-7A69BD8C2BFC}" dt="2024-11-05T10:45:57.504" v="5116" actId="1582"/>
          <ac:cxnSpMkLst>
            <pc:docMk/>
            <pc:sldMk cId="1225392236" sldId="2145706116"/>
            <ac:cxnSpMk id="14" creationId="{C1194018-0E06-76B4-E5C9-9E72D0191420}"/>
          </ac:cxnSpMkLst>
        </pc:cxnChg>
      </pc:sldChg>
      <pc:sldChg chg="addSp modSp add mod">
        <pc:chgData name="Heyvaert Pieter" userId="544213a0-205d-4588-981f-53bf17158247" providerId="ADAL" clId="{F4B07261-CE06-2D4D-928C-7A69BD8C2BFC}" dt="2024-11-05T10:48:23.907" v="5218" actId="20577"/>
        <pc:sldMkLst>
          <pc:docMk/>
          <pc:sldMk cId="1521672978" sldId="2145706117"/>
        </pc:sldMkLst>
        <pc:spChg chg="mod">
          <ac:chgData name="Heyvaert Pieter" userId="544213a0-205d-4588-981f-53bf17158247" providerId="ADAL" clId="{F4B07261-CE06-2D4D-928C-7A69BD8C2BFC}" dt="2024-11-05T10:48:23.907" v="5218" actId="20577"/>
          <ac:spMkLst>
            <pc:docMk/>
            <pc:sldMk cId="1521672978" sldId="2145706117"/>
            <ac:spMk id="13" creationId="{5F15BFEE-709F-504B-5449-53944CDABD98}"/>
          </ac:spMkLst>
        </pc:spChg>
        <pc:spChg chg="mod">
          <ac:chgData name="Heyvaert Pieter" userId="544213a0-205d-4588-981f-53bf17158247" providerId="ADAL" clId="{F4B07261-CE06-2D4D-928C-7A69BD8C2BFC}" dt="2024-11-05T10:48:21.084" v="5216" actId="20577"/>
          <ac:spMkLst>
            <pc:docMk/>
            <pc:sldMk cId="1521672978" sldId="2145706117"/>
            <ac:spMk id="14" creationId="{3E8DFCCB-8D95-C75C-0C33-1B100FCA0E13}"/>
          </ac:spMkLst>
        </pc:spChg>
        <pc:picChg chg="add mod">
          <ac:chgData name="Heyvaert Pieter" userId="544213a0-205d-4588-981f-53bf17158247" providerId="ADAL" clId="{F4B07261-CE06-2D4D-928C-7A69BD8C2BFC}" dt="2024-11-05T10:48:17.424" v="5214" actId="1076"/>
          <ac:picMkLst>
            <pc:docMk/>
            <pc:sldMk cId="1521672978" sldId="2145706117"/>
            <ac:picMk id="6" creationId="{A8C1CB26-18B0-6A83-39D8-4BA2F95C3869}"/>
          </ac:picMkLst>
        </pc:picChg>
      </pc:sldChg>
      <pc:sldChg chg="addSp modSp new mod">
        <pc:chgData name="Heyvaert Pieter" userId="544213a0-205d-4588-981f-53bf17158247" providerId="ADAL" clId="{F4B07261-CE06-2D4D-928C-7A69BD8C2BFC}" dt="2024-11-05T13:00:46.984" v="5368" actId="1076"/>
        <pc:sldMkLst>
          <pc:docMk/>
          <pc:sldMk cId="3278649947" sldId="2145706119"/>
        </pc:sldMkLst>
        <pc:spChg chg="mod">
          <ac:chgData name="Heyvaert Pieter" userId="544213a0-205d-4588-981f-53bf17158247" providerId="ADAL" clId="{F4B07261-CE06-2D4D-928C-7A69BD8C2BFC}" dt="2024-11-05T12:58:13.070" v="5263" actId="14100"/>
          <ac:spMkLst>
            <pc:docMk/>
            <pc:sldMk cId="3278649947" sldId="2145706119"/>
            <ac:spMk id="2" creationId="{F8F30014-FEC3-357A-2D92-673163F1420E}"/>
          </ac:spMkLst>
        </pc:spChg>
        <pc:spChg chg="mod">
          <ac:chgData name="Heyvaert Pieter" userId="544213a0-205d-4588-981f-53bf17158247" providerId="ADAL" clId="{F4B07261-CE06-2D4D-928C-7A69BD8C2BFC}" dt="2024-11-05T13:00:46.984" v="5368" actId="1076"/>
          <ac:spMkLst>
            <pc:docMk/>
            <pc:sldMk cId="3278649947" sldId="2145706119"/>
            <ac:spMk id="3" creationId="{5BF0139C-5DBD-8FE9-FA7F-C4CDF57F7A99}"/>
          </ac:spMkLst>
        </pc:spChg>
        <pc:picChg chg="add mod">
          <ac:chgData name="Heyvaert Pieter" userId="544213a0-205d-4588-981f-53bf17158247" providerId="ADAL" clId="{F4B07261-CE06-2D4D-928C-7A69BD8C2BFC}" dt="2024-11-05T12:57:45.223" v="5234" actId="1076"/>
          <ac:picMkLst>
            <pc:docMk/>
            <pc:sldMk cId="3278649947" sldId="2145706119"/>
            <ac:picMk id="4" creationId="{7730A572-C717-4B2E-6170-1B69E010E33A}"/>
          </ac:picMkLst>
        </pc:picChg>
      </pc:sldChg>
      <pc:sldChg chg="modSp add mod">
        <pc:chgData name="Heyvaert Pieter" userId="544213a0-205d-4588-981f-53bf17158247" providerId="ADAL" clId="{F4B07261-CE06-2D4D-928C-7A69BD8C2BFC}" dt="2024-11-05T13:01:02.209" v="5383"/>
        <pc:sldMkLst>
          <pc:docMk/>
          <pc:sldMk cId="1939137281" sldId="2145706120"/>
        </pc:sldMkLst>
        <pc:spChg chg="mod">
          <ac:chgData name="Heyvaert Pieter" userId="544213a0-205d-4588-981f-53bf17158247" providerId="ADAL" clId="{F4B07261-CE06-2D4D-928C-7A69BD8C2BFC}" dt="2024-11-05T13:01:02.209" v="5383"/>
          <ac:spMkLst>
            <pc:docMk/>
            <pc:sldMk cId="1939137281" sldId="2145706120"/>
            <ac:spMk id="3" creationId="{681296E9-3CB8-AD62-6F7A-F5745AC5A061}"/>
          </ac:spMkLst>
        </pc:spChg>
      </pc:sldChg>
      <pc:sldChg chg="addSp modSp new mod">
        <pc:chgData name="Heyvaert Pieter" userId="544213a0-205d-4588-981f-53bf17158247" providerId="ADAL" clId="{F4B07261-CE06-2D4D-928C-7A69BD8C2BFC}" dt="2024-11-05T13:05:44.711" v="5442" actId="113"/>
        <pc:sldMkLst>
          <pc:docMk/>
          <pc:sldMk cId="1762040264" sldId="2145706121"/>
        </pc:sldMkLst>
        <pc:spChg chg="mod">
          <ac:chgData name="Heyvaert Pieter" userId="544213a0-205d-4588-981f-53bf17158247" providerId="ADAL" clId="{F4B07261-CE06-2D4D-928C-7A69BD8C2BFC}" dt="2024-11-05T13:01:56.673" v="5413" actId="20577"/>
          <ac:spMkLst>
            <pc:docMk/>
            <pc:sldMk cId="1762040264" sldId="2145706121"/>
            <ac:spMk id="2" creationId="{7847B958-68AC-5720-7769-1D686F2D2AAE}"/>
          </ac:spMkLst>
        </pc:spChg>
        <pc:spChg chg="mod">
          <ac:chgData name="Heyvaert Pieter" userId="544213a0-205d-4588-981f-53bf17158247" providerId="ADAL" clId="{F4B07261-CE06-2D4D-928C-7A69BD8C2BFC}" dt="2024-11-05T13:05:44.711" v="5442" actId="113"/>
          <ac:spMkLst>
            <pc:docMk/>
            <pc:sldMk cId="1762040264" sldId="2145706121"/>
            <ac:spMk id="3" creationId="{E2824623-7FB2-B937-29D7-5E213E258CBE}"/>
          </ac:spMkLst>
        </pc:spChg>
        <pc:picChg chg="add mod">
          <ac:chgData name="Heyvaert Pieter" userId="544213a0-205d-4588-981f-53bf17158247" providerId="ADAL" clId="{F4B07261-CE06-2D4D-928C-7A69BD8C2BFC}" dt="2024-11-05T13:02:05.411" v="5416" actId="1076"/>
          <ac:picMkLst>
            <pc:docMk/>
            <pc:sldMk cId="1762040264" sldId="2145706121"/>
            <ac:picMk id="4" creationId="{517A8C7F-283B-667B-BB3F-62D4E8955185}"/>
          </ac:picMkLst>
        </pc:picChg>
      </pc:sldChg>
      <pc:sldChg chg="addSp delSp modSp add mod">
        <pc:chgData name="Heyvaert Pieter" userId="544213a0-205d-4588-981f-53bf17158247" providerId="ADAL" clId="{F4B07261-CE06-2D4D-928C-7A69BD8C2BFC}" dt="2024-11-05T15:59:51.311" v="6935" actId="1076"/>
        <pc:sldMkLst>
          <pc:docMk/>
          <pc:sldMk cId="98575524" sldId="2145706122"/>
        </pc:sldMkLst>
        <pc:spChg chg="add mod">
          <ac:chgData name="Heyvaert Pieter" userId="544213a0-205d-4588-981f-53bf17158247" providerId="ADAL" clId="{F4B07261-CE06-2D4D-928C-7A69BD8C2BFC}" dt="2024-11-05T13:09:18.203" v="5533" actId="113"/>
          <ac:spMkLst>
            <pc:docMk/>
            <pc:sldMk cId="98575524" sldId="2145706122"/>
            <ac:spMk id="8" creationId="{81A23E69-3121-1226-04CF-BD15A950A009}"/>
          </ac:spMkLst>
        </pc:spChg>
        <pc:picChg chg="add mod">
          <ac:chgData name="Heyvaert Pieter" userId="544213a0-205d-4588-981f-53bf17158247" providerId="ADAL" clId="{F4B07261-CE06-2D4D-928C-7A69BD8C2BFC}" dt="2024-11-05T15:59:51.311" v="6935" actId="1076"/>
          <ac:picMkLst>
            <pc:docMk/>
            <pc:sldMk cId="98575524" sldId="2145706122"/>
            <ac:picMk id="3" creationId="{317B607B-2E3D-5B61-C588-5C1EC12F6CAB}"/>
          </ac:picMkLst>
        </pc:picChg>
      </pc:sldChg>
      <pc:sldChg chg="modSp add del mod">
        <pc:chgData name="Heyvaert Pieter" userId="544213a0-205d-4588-981f-53bf17158247" providerId="ADAL" clId="{F4B07261-CE06-2D4D-928C-7A69BD8C2BFC}" dt="2024-11-05T15:59:53.059" v="6936" actId="2696"/>
        <pc:sldMkLst>
          <pc:docMk/>
          <pc:sldMk cId="2099742302" sldId="2145706123"/>
        </pc:sldMkLst>
      </pc:sldChg>
      <pc:sldChg chg="addSp delSp modSp new mod">
        <pc:chgData name="Heyvaert Pieter" userId="544213a0-205d-4588-981f-53bf17158247" providerId="ADAL" clId="{F4B07261-CE06-2D4D-928C-7A69BD8C2BFC}" dt="2024-11-05T16:00:47.115" v="6988" actId="1076"/>
        <pc:sldMkLst>
          <pc:docMk/>
          <pc:sldMk cId="1589957012" sldId="2145706124"/>
        </pc:sldMkLst>
        <pc:spChg chg="mod">
          <ac:chgData name="Heyvaert Pieter" userId="544213a0-205d-4588-981f-53bf17158247" providerId="ADAL" clId="{F4B07261-CE06-2D4D-928C-7A69BD8C2BFC}" dt="2024-11-05T16:00:06.686" v="6955" actId="20577"/>
          <ac:spMkLst>
            <pc:docMk/>
            <pc:sldMk cId="1589957012" sldId="2145706124"/>
            <ac:spMk id="2" creationId="{D553FB98-D108-7BA7-2736-07CB9A75E702}"/>
          </ac:spMkLst>
        </pc:spChg>
        <pc:spChg chg="add mod">
          <ac:chgData name="Heyvaert Pieter" userId="544213a0-205d-4588-981f-53bf17158247" providerId="ADAL" clId="{F4B07261-CE06-2D4D-928C-7A69BD8C2BFC}" dt="2024-11-05T16:00:47.115" v="6988" actId="1076"/>
          <ac:spMkLst>
            <pc:docMk/>
            <pc:sldMk cId="1589957012" sldId="2145706124"/>
            <ac:spMk id="5" creationId="{0BCAEED6-02A3-DAA4-00F3-744283834D93}"/>
          </ac:spMkLst>
        </pc:spChg>
        <pc:picChg chg="add mod">
          <ac:chgData name="Heyvaert Pieter" userId="544213a0-205d-4588-981f-53bf17158247" providerId="ADAL" clId="{F4B07261-CE06-2D4D-928C-7A69BD8C2BFC}" dt="2024-11-05T16:00:45.246" v="6987" actId="1076"/>
          <ac:picMkLst>
            <pc:docMk/>
            <pc:sldMk cId="1589957012" sldId="2145706124"/>
            <ac:picMk id="3" creationId="{F3395356-77A0-819D-D1DE-4D687C7F3EA4}"/>
          </ac:picMkLst>
        </pc:picChg>
      </pc:sldChg>
      <pc:sldChg chg="addSp delSp modSp new mod">
        <pc:chgData name="Heyvaert Pieter" userId="544213a0-205d-4588-981f-53bf17158247" providerId="ADAL" clId="{F4B07261-CE06-2D4D-928C-7A69BD8C2BFC}" dt="2024-11-05T16:03:35.073" v="7045" actId="1076"/>
        <pc:sldMkLst>
          <pc:docMk/>
          <pc:sldMk cId="2351029556" sldId="2145706125"/>
        </pc:sldMkLst>
        <pc:spChg chg="mod">
          <ac:chgData name="Heyvaert Pieter" userId="544213a0-205d-4588-981f-53bf17158247" providerId="ADAL" clId="{F4B07261-CE06-2D4D-928C-7A69BD8C2BFC}" dt="2024-11-05T13:13:14.125" v="5670" actId="20577"/>
          <ac:spMkLst>
            <pc:docMk/>
            <pc:sldMk cId="2351029556" sldId="2145706125"/>
            <ac:spMk id="2" creationId="{60239BEE-A39C-9338-EEF7-03BCE581EF0C}"/>
          </ac:spMkLst>
        </pc:spChg>
        <pc:spChg chg="add mod">
          <ac:chgData name="Heyvaert Pieter" userId="544213a0-205d-4588-981f-53bf17158247" providerId="ADAL" clId="{F4B07261-CE06-2D4D-928C-7A69BD8C2BFC}" dt="2024-11-05T16:03:35.073" v="7045" actId="1076"/>
          <ac:spMkLst>
            <pc:docMk/>
            <pc:sldMk cId="2351029556" sldId="2145706125"/>
            <ac:spMk id="5" creationId="{92D930FB-993C-C5A7-7B43-8E7F33B9B157}"/>
          </ac:spMkLst>
        </pc:spChg>
        <pc:picChg chg="add mod">
          <ac:chgData name="Heyvaert Pieter" userId="544213a0-205d-4588-981f-53bf17158247" providerId="ADAL" clId="{F4B07261-CE06-2D4D-928C-7A69BD8C2BFC}" dt="2024-11-05T13:13:24.548" v="5676" actId="1076"/>
          <ac:picMkLst>
            <pc:docMk/>
            <pc:sldMk cId="2351029556" sldId="2145706125"/>
            <ac:picMk id="4" creationId="{5CED0024-8348-AA58-008B-5F9AFD76A649}"/>
          </ac:picMkLst>
        </pc:picChg>
      </pc:sldChg>
      <pc:sldChg chg="addSp delSp modSp new mod">
        <pc:chgData name="Heyvaert Pieter" userId="544213a0-205d-4588-981f-53bf17158247" providerId="ADAL" clId="{F4B07261-CE06-2D4D-928C-7A69BD8C2BFC}" dt="2024-11-05T13:16:46.750" v="5760" actId="1076"/>
        <pc:sldMkLst>
          <pc:docMk/>
          <pc:sldMk cId="1674652433" sldId="2145706126"/>
        </pc:sldMkLst>
        <pc:spChg chg="mod">
          <ac:chgData name="Heyvaert Pieter" userId="544213a0-205d-4588-981f-53bf17158247" providerId="ADAL" clId="{F4B07261-CE06-2D4D-928C-7A69BD8C2BFC}" dt="2024-11-05T13:15:08.763" v="5729" actId="20577"/>
          <ac:spMkLst>
            <pc:docMk/>
            <pc:sldMk cId="1674652433" sldId="2145706126"/>
            <ac:spMk id="2" creationId="{68320C27-F8EA-DD73-122E-6F951B52C32B}"/>
          </ac:spMkLst>
        </pc:spChg>
        <pc:spChg chg="add mod">
          <ac:chgData name="Heyvaert Pieter" userId="544213a0-205d-4588-981f-53bf17158247" providerId="ADAL" clId="{F4B07261-CE06-2D4D-928C-7A69BD8C2BFC}" dt="2024-11-05T13:16:46.750" v="5760" actId="1076"/>
          <ac:spMkLst>
            <pc:docMk/>
            <pc:sldMk cId="1674652433" sldId="2145706126"/>
            <ac:spMk id="5" creationId="{F472BAD7-F773-18DE-B652-D156046DCB09}"/>
          </ac:spMkLst>
        </pc:spChg>
        <pc:picChg chg="add mod">
          <ac:chgData name="Heyvaert Pieter" userId="544213a0-205d-4588-981f-53bf17158247" providerId="ADAL" clId="{F4B07261-CE06-2D4D-928C-7A69BD8C2BFC}" dt="2024-11-05T13:16:08.701" v="5752" actId="1076"/>
          <ac:picMkLst>
            <pc:docMk/>
            <pc:sldMk cId="1674652433" sldId="2145706126"/>
            <ac:picMk id="4" creationId="{F4E62A8E-308F-00D0-9411-1D1F52BDDBB4}"/>
          </ac:picMkLst>
        </pc:picChg>
      </pc:sldChg>
      <pc:sldChg chg="modSp add mod ord">
        <pc:chgData name="Heyvaert Pieter" userId="544213a0-205d-4588-981f-53bf17158247" providerId="ADAL" clId="{F4B07261-CE06-2D4D-928C-7A69BD8C2BFC}" dt="2024-11-05T13:16:50.141" v="5761" actId="20578"/>
        <pc:sldMkLst>
          <pc:docMk/>
          <pc:sldMk cId="3228972503" sldId="2145706127"/>
        </pc:sldMkLst>
        <pc:spChg chg="mod">
          <ac:chgData name="Heyvaert Pieter" userId="544213a0-205d-4588-981f-53bf17158247" providerId="ADAL" clId="{F4B07261-CE06-2D4D-928C-7A69BD8C2BFC}" dt="2024-11-05T13:16:29.477" v="5758" actId="20577"/>
          <ac:spMkLst>
            <pc:docMk/>
            <pc:sldMk cId="3228972503" sldId="2145706127"/>
            <ac:spMk id="5" creationId="{1CA456AB-57F5-BB06-E1B2-C91C69E9A7DE}"/>
          </ac:spMkLst>
        </pc:spChg>
      </pc:sldChg>
      <pc:sldChg chg="addSp delSp modSp new mod">
        <pc:chgData name="Heyvaert Pieter" userId="544213a0-205d-4588-981f-53bf17158247" providerId="ADAL" clId="{F4B07261-CE06-2D4D-928C-7A69BD8C2BFC}" dt="2024-11-05T13:18:04.906" v="5883" actId="1076"/>
        <pc:sldMkLst>
          <pc:docMk/>
          <pc:sldMk cId="2537089360" sldId="2145706128"/>
        </pc:sldMkLst>
        <pc:spChg chg="mod">
          <ac:chgData name="Heyvaert Pieter" userId="544213a0-205d-4588-981f-53bf17158247" providerId="ADAL" clId="{F4B07261-CE06-2D4D-928C-7A69BD8C2BFC}" dt="2024-11-05T13:17:20.084" v="5821" actId="20577"/>
          <ac:spMkLst>
            <pc:docMk/>
            <pc:sldMk cId="2537089360" sldId="2145706128"/>
            <ac:spMk id="2" creationId="{DF027AF3-F6B9-3459-3895-067DCC709F85}"/>
          </ac:spMkLst>
        </pc:spChg>
        <pc:spChg chg="add mod">
          <ac:chgData name="Heyvaert Pieter" userId="544213a0-205d-4588-981f-53bf17158247" providerId="ADAL" clId="{F4B07261-CE06-2D4D-928C-7A69BD8C2BFC}" dt="2024-11-05T13:18:03.311" v="5882" actId="1076"/>
          <ac:spMkLst>
            <pc:docMk/>
            <pc:sldMk cId="2537089360" sldId="2145706128"/>
            <ac:spMk id="5" creationId="{6E54C4B9-33D2-2ED4-AD2F-3C2B9B806909}"/>
          </ac:spMkLst>
        </pc:spChg>
        <pc:picChg chg="add mod">
          <ac:chgData name="Heyvaert Pieter" userId="544213a0-205d-4588-981f-53bf17158247" providerId="ADAL" clId="{F4B07261-CE06-2D4D-928C-7A69BD8C2BFC}" dt="2024-11-05T13:18:04.906" v="5883" actId="1076"/>
          <ac:picMkLst>
            <pc:docMk/>
            <pc:sldMk cId="2537089360" sldId="2145706128"/>
            <ac:picMk id="4" creationId="{F6B6CBD2-1F12-B02C-93EC-353EEC3B1C99}"/>
          </ac:picMkLst>
        </pc:picChg>
      </pc:sldChg>
      <pc:sldChg chg="addSp delSp modSp new mod">
        <pc:chgData name="Heyvaert Pieter" userId="544213a0-205d-4588-981f-53bf17158247" providerId="ADAL" clId="{F4B07261-CE06-2D4D-928C-7A69BD8C2BFC}" dt="2024-11-05T16:05:51.917" v="7158" actId="113"/>
        <pc:sldMkLst>
          <pc:docMk/>
          <pc:sldMk cId="3891669844" sldId="2145706129"/>
        </pc:sldMkLst>
        <pc:spChg chg="mod">
          <ac:chgData name="Heyvaert Pieter" userId="544213a0-205d-4588-981f-53bf17158247" providerId="ADAL" clId="{F4B07261-CE06-2D4D-928C-7A69BD8C2BFC}" dt="2024-11-05T16:04:46.698" v="7109" actId="404"/>
          <ac:spMkLst>
            <pc:docMk/>
            <pc:sldMk cId="3891669844" sldId="2145706129"/>
            <ac:spMk id="2" creationId="{74CFC3AD-E625-0CBA-979D-4C3B8FD3494C}"/>
          </ac:spMkLst>
        </pc:spChg>
        <pc:spChg chg="add mod">
          <ac:chgData name="Heyvaert Pieter" userId="544213a0-205d-4588-981f-53bf17158247" providerId="ADAL" clId="{F4B07261-CE06-2D4D-928C-7A69BD8C2BFC}" dt="2024-11-05T16:05:51.917" v="7158" actId="113"/>
          <ac:spMkLst>
            <pc:docMk/>
            <pc:sldMk cId="3891669844" sldId="2145706129"/>
            <ac:spMk id="3" creationId="{12F7BC53-939D-67AA-BF00-2C8A9A75C08E}"/>
          </ac:spMkLst>
        </pc:spChg>
        <pc:picChg chg="add mod">
          <ac:chgData name="Heyvaert Pieter" userId="544213a0-205d-4588-981f-53bf17158247" providerId="ADAL" clId="{F4B07261-CE06-2D4D-928C-7A69BD8C2BFC}" dt="2024-11-05T16:04:13.046" v="7049" actId="1076"/>
          <ac:picMkLst>
            <pc:docMk/>
            <pc:sldMk cId="3891669844" sldId="2145706129"/>
            <ac:picMk id="4" creationId="{EA6D853F-907B-ABBB-7E7C-4990A359C14E}"/>
          </ac:picMkLst>
        </pc:picChg>
      </pc:sldChg>
      <pc:sldChg chg="addSp delSp modSp new mod">
        <pc:chgData name="Heyvaert Pieter" userId="544213a0-205d-4588-981f-53bf17158247" providerId="ADAL" clId="{F4B07261-CE06-2D4D-928C-7A69BD8C2BFC}" dt="2024-11-07T16:49:59.280" v="7768" actId="478"/>
        <pc:sldMkLst>
          <pc:docMk/>
          <pc:sldMk cId="205764179" sldId="2145706130"/>
        </pc:sldMkLst>
        <pc:spChg chg="mod">
          <ac:chgData name="Heyvaert Pieter" userId="544213a0-205d-4588-981f-53bf17158247" providerId="ADAL" clId="{F4B07261-CE06-2D4D-928C-7A69BD8C2BFC}" dt="2024-11-05T13:19:53.166" v="5925" actId="20577"/>
          <ac:spMkLst>
            <pc:docMk/>
            <pc:sldMk cId="205764179" sldId="2145706130"/>
            <ac:spMk id="2" creationId="{7A2A6076-2989-80F0-7925-48DC9A6D37D9}"/>
          </ac:spMkLst>
        </pc:spChg>
        <pc:spChg chg="add mod">
          <ac:chgData name="Heyvaert Pieter" userId="544213a0-205d-4588-981f-53bf17158247" providerId="ADAL" clId="{F4B07261-CE06-2D4D-928C-7A69BD8C2BFC}" dt="2024-11-05T13:40:39.197" v="5970" actId="113"/>
          <ac:spMkLst>
            <pc:docMk/>
            <pc:sldMk cId="205764179" sldId="2145706130"/>
            <ac:spMk id="5" creationId="{90102438-641D-2D46-173F-7B3B449196EB}"/>
          </ac:spMkLst>
        </pc:spChg>
        <pc:picChg chg="add mod">
          <ac:chgData name="Heyvaert Pieter" userId="544213a0-205d-4588-981f-53bf17158247" providerId="ADAL" clId="{F4B07261-CE06-2D4D-928C-7A69BD8C2BFC}" dt="2024-11-07T16:49:51.035" v="7762" actId="1076"/>
          <ac:picMkLst>
            <pc:docMk/>
            <pc:sldMk cId="205764179" sldId="2145706130"/>
            <ac:picMk id="3" creationId="{51218367-196A-7E36-D06A-FFD4541749A4}"/>
          </ac:picMkLst>
        </pc:picChg>
        <pc:picChg chg="add del mod">
          <ac:chgData name="Heyvaert Pieter" userId="544213a0-205d-4588-981f-53bf17158247" providerId="ADAL" clId="{F4B07261-CE06-2D4D-928C-7A69BD8C2BFC}" dt="2024-11-07T16:49:59.280" v="7768" actId="478"/>
          <ac:picMkLst>
            <pc:docMk/>
            <pc:sldMk cId="205764179" sldId="2145706130"/>
            <ac:picMk id="4" creationId="{5418F357-9A07-B5BB-9FCD-38C18F2856C5}"/>
          </ac:picMkLst>
        </pc:picChg>
        <pc:picChg chg="add mod">
          <ac:chgData name="Heyvaert Pieter" userId="544213a0-205d-4588-981f-53bf17158247" providerId="ADAL" clId="{F4B07261-CE06-2D4D-928C-7A69BD8C2BFC}" dt="2024-11-07T16:49:58.468" v="7767" actId="167"/>
          <ac:picMkLst>
            <pc:docMk/>
            <pc:sldMk cId="205764179" sldId="2145706130"/>
            <ac:picMk id="6" creationId="{23247234-3FCE-D592-5FB7-D7B5734E5329}"/>
          </ac:picMkLst>
        </pc:picChg>
      </pc:sldChg>
      <pc:sldChg chg="modSp new del mod">
        <pc:chgData name="Heyvaert Pieter" userId="544213a0-205d-4588-981f-53bf17158247" providerId="ADAL" clId="{F4B07261-CE06-2D4D-928C-7A69BD8C2BFC}" dt="2024-11-05T15:35:28.993" v="6726" actId="2696"/>
        <pc:sldMkLst>
          <pc:docMk/>
          <pc:sldMk cId="2030005353" sldId="2145706131"/>
        </pc:sldMkLst>
      </pc:sldChg>
      <pc:sldChg chg="addSp delSp modSp new mod">
        <pc:chgData name="Heyvaert Pieter" userId="544213a0-205d-4588-981f-53bf17158247" providerId="ADAL" clId="{F4B07261-CE06-2D4D-928C-7A69BD8C2BFC}" dt="2024-11-05T13:44:26.510" v="6091" actId="1076"/>
        <pc:sldMkLst>
          <pc:docMk/>
          <pc:sldMk cId="4048613988" sldId="2145706132"/>
        </pc:sldMkLst>
        <pc:spChg chg="mod">
          <ac:chgData name="Heyvaert Pieter" userId="544213a0-205d-4588-981f-53bf17158247" providerId="ADAL" clId="{F4B07261-CE06-2D4D-928C-7A69BD8C2BFC}" dt="2024-11-05T13:43:25.837" v="6075" actId="20577"/>
          <ac:spMkLst>
            <pc:docMk/>
            <pc:sldMk cId="4048613988" sldId="2145706132"/>
            <ac:spMk id="2" creationId="{82B5D198-C7E1-EAFA-2484-0DA088EC5232}"/>
          </ac:spMkLst>
        </pc:spChg>
        <pc:spChg chg="add mod">
          <ac:chgData name="Heyvaert Pieter" userId="544213a0-205d-4588-981f-53bf17158247" providerId="ADAL" clId="{F4B07261-CE06-2D4D-928C-7A69BD8C2BFC}" dt="2024-11-05T13:44:26.510" v="6091" actId="1076"/>
          <ac:spMkLst>
            <pc:docMk/>
            <pc:sldMk cId="4048613988" sldId="2145706132"/>
            <ac:spMk id="5" creationId="{D1A258E1-7B77-12BE-6A5B-900F7911A100}"/>
          </ac:spMkLst>
        </pc:spChg>
        <pc:picChg chg="add mod">
          <ac:chgData name="Heyvaert Pieter" userId="544213a0-205d-4588-981f-53bf17158247" providerId="ADAL" clId="{F4B07261-CE06-2D4D-928C-7A69BD8C2BFC}" dt="2024-11-05T13:43:52.728" v="6080" actId="1076"/>
          <ac:picMkLst>
            <pc:docMk/>
            <pc:sldMk cId="4048613988" sldId="2145706132"/>
            <ac:picMk id="4" creationId="{C9D0E587-00FA-6513-8CB2-A808243F878A}"/>
          </ac:picMkLst>
        </pc:picChg>
      </pc:sldChg>
      <pc:sldChg chg="addSp delSp modSp new mod">
        <pc:chgData name="Heyvaert Pieter" userId="544213a0-205d-4588-981f-53bf17158247" providerId="ADAL" clId="{F4B07261-CE06-2D4D-928C-7A69BD8C2BFC}" dt="2024-11-07T16:51:30.417" v="7772" actId="1076"/>
        <pc:sldMkLst>
          <pc:docMk/>
          <pc:sldMk cId="3237344211" sldId="2145706133"/>
        </pc:sldMkLst>
        <pc:spChg chg="mod">
          <ac:chgData name="Heyvaert Pieter" userId="544213a0-205d-4588-981f-53bf17158247" providerId="ADAL" clId="{F4B07261-CE06-2D4D-928C-7A69BD8C2BFC}" dt="2024-11-05T13:44:58.100" v="6117" actId="20577"/>
          <ac:spMkLst>
            <pc:docMk/>
            <pc:sldMk cId="3237344211" sldId="2145706133"/>
            <ac:spMk id="2" creationId="{8B4013E9-7F65-3225-B470-5B2E62F2FC70}"/>
          </ac:spMkLst>
        </pc:spChg>
        <pc:spChg chg="add mod">
          <ac:chgData name="Heyvaert Pieter" userId="544213a0-205d-4588-981f-53bf17158247" providerId="ADAL" clId="{F4B07261-CE06-2D4D-928C-7A69BD8C2BFC}" dt="2024-11-05T13:45:40.377" v="6148" actId="1076"/>
          <ac:spMkLst>
            <pc:docMk/>
            <pc:sldMk cId="3237344211" sldId="2145706133"/>
            <ac:spMk id="5" creationId="{638B8C98-AADE-382D-8AD4-5D8B458AF675}"/>
          </ac:spMkLst>
        </pc:spChg>
        <pc:picChg chg="add mod">
          <ac:chgData name="Heyvaert Pieter" userId="544213a0-205d-4588-981f-53bf17158247" providerId="ADAL" clId="{F4B07261-CE06-2D4D-928C-7A69BD8C2BFC}" dt="2024-11-07T16:51:30.417" v="7772" actId="1076"/>
          <ac:picMkLst>
            <pc:docMk/>
            <pc:sldMk cId="3237344211" sldId="2145706133"/>
            <ac:picMk id="3" creationId="{CDA29BAB-F25D-1A7A-1354-FA512DC5C156}"/>
          </ac:picMkLst>
        </pc:picChg>
        <pc:picChg chg="add mod">
          <ac:chgData name="Heyvaert Pieter" userId="544213a0-205d-4588-981f-53bf17158247" providerId="ADAL" clId="{F4B07261-CE06-2D4D-928C-7A69BD8C2BFC}" dt="2024-11-07T16:51:28.450" v="7771" actId="1076"/>
          <ac:picMkLst>
            <pc:docMk/>
            <pc:sldMk cId="3237344211" sldId="2145706133"/>
            <ac:picMk id="4" creationId="{8668C01E-3242-DD6F-B7FA-12341220D592}"/>
          </ac:picMkLst>
        </pc:picChg>
      </pc:sldChg>
      <pc:sldChg chg="addSp delSp modSp new mod">
        <pc:chgData name="Heyvaert Pieter" userId="544213a0-205d-4588-981f-53bf17158247" providerId="ADAL" clId="{F4B07261-CE06-2D4D-928C-7A69BD8C2BFC}" dt="2024-11-05T13:46:32.062" v="6191" actId="113"/>
        <pc:sldMkLst>
          <pc:docMk/>
          <pc:sldMk cId="379341216" sldId="2145706134"/>
        </pc:sldMkLst>
        <pc:spChg chg="mod">
          <ac:chgData name="Heyvaert Pieter" userId="544213a0-205d-4588-981f-53bf17158247" providerId="ADAL" clId="{F4B07261-CE06-2D4D-928C-7A69BD8C2BFC}" dt="2024-11-05T13:45:53.683" v="6171" actId="20577"/>
          <ac:spMkLst>
            <pc:docMk/>
            <pc:sldMk cId="379341216" sldId="2145706134"/>
            <ac:spMk id="2" creationId="{7CE4485C-6CE4-CE21-1902-981C877A24E7}"/>
          </ac:spMkLst>
        </pc:spChg>
        <pc:spChg chg="add mod">
          <ac:chgData name="Heyvaert Pieter" userId="544213a0-205d-4588-981f-53bf17158247" providerId="ADAL" clId="{F4B07261-CE06-2D4D-928C-7A69BD8C2BFC}" dt="2024-11-05T13:46:32.062" v="6191" actId="113"/>
          <ac:spMkLst>
            <pc:docMk/>
            <pc:sldMk cId="379341216" sldId="2145706134"/>
            <ac:spMk id="5" creationId="{A5E1E969-9B83-A5F5-8A99-89689B44FECE}"/>
          </ac:spMkLst>
        </pc:spChg>
        <pc:picChg chg="add mod">
          <ac:chgData name="Heyvaert Pieter" userId="544213a0-205d-4588-981f-53bf17158247" providerId="ADAL" clId="{F4B07261-CE06-2D4D-928C-7A69BD8C2BFC}" dt="2024-11-05T13:46:13.116" v="6177" actId="1076"/>
          <ac:picMkLst>
            <pc:docMk/>
            <pc:sldMk cId="379341216" sldId="2145706134"/>
            <ac:picMk id="4" creationId="{49360BDC-2559-0992-0C32-4B3F370C7F57}"/>
          </ac:picMkLst>
        </pc:picChg>
      </pc:sldChg>
      <pc:sldChg chg="modSp add mod">
        <pc:chgData name="Heyvaert Pieter" userId="544213a0-205d-4588-981f-53bf17158247" providerId="ADAL" clId="{F4B07261-CE06-2D4D-928C-7A69BD8C2BFC}" dt="2024-11-05T13:48:26.140" v="6279" actId="1076"/>
        <pc:sldMkLst>
          <pc:docMk/>
          <pc:sldMk cId="874124938" sldId="2145706135"/>
        </pc:sldMkLst>
        <pc:spChg chg="mod">
          <ac:chgData name="Heyvaert Pieter" userId="544213a0-205d-4588-981f-53bf17158247" providerId="ADAL" clId="{F4B07261-CE06-2D4D-928C-7A69BD8C2BFC}" dt="2024-11-05T13:48:26.140" v="6279" actId="1076"/>
          <ac:spMkLst>
            <pc:docMk/>
            <pc:sldMk cId="874124938" sldId="2145706135"/>
            <ac:spMk id="5" creationId="{26BB6C25-A2FE-7F43-1728-0C4D7D0DAB4F}"/>
          </ac:spMkLst>
        </pc:spChg>
      </pc:sldChg>
      <pc:sldChg chg="addSp delSp modSp new mod">
        <pc:chgData name="Heyvaert Pieter" userId="544213a0-205d-4588-981f-53bf17158247" providerId="ADAL" clId="{F4B07261-CE06-2D4D-928C-7A69BD8C2BFC}" dt="2024-11-05T13:51:35.884" v="6426" actId="1076"/>
        <pc:sldMkLst>
          <pc:docMk/>
          <pc:sldMk cId="37473051" sldId="2145706136"/>
        </pc:sldMkLst>
        <pc:spChg chg="mod">
          <ac:chgData name="Heyvaert Pieter" userId="544213a0-205d-4588-981f-53bf17158247" providerId="ADAL" clId="{F4B07261-CE06-2D4D-928C-7A69BD8C2BFC}" dt="2024-11-05T13:48:41.184" v="6306" actId="20577"/>
          <ac:spMkLst>
            <pc:docMk/>
            <pc:sldMk cId="37473051" sldId="2145706136"/>
            <ac:spMk id="2" creationId="{1E72EBF8-8958-2F54-3D3E-CDA3CAE9AE94}"/>
          </ac:spMkLst>
        </pc:spChg>
        <pc:spChg chg="add mod">
          <ac:chgData name="Heyvaert Pieter" userId="544213a0-205d-4588-981f-53bf17158247" providerId="ADAL" clId="{F4B07261-CE06-2D4D-928C-7A69BD8C2BFC}" dt="2024-11-05T13:51:33.051" v="6425" actId="1076"/>
          <ac:spMkLst>
            <pc:docMk/>
            <pc:sldMk cId="37473051" sldId="2145706136"/>
            <ac:spMk id="5" creationId="{791CFE3C-B99B-44FA-5636-6D32F9EA3B92}"/>
          </ac:spMkLst>
        </pc:spChg>
        <pc:picChg chg="add mod">
          <ac:chgData name="Heyvaert Pieter" userId="544213a0-205d-4588-981f-53bf17158247" providerId="ADAL" clId="{F4B07261-CE06-2D4D-928C-7A69BD8C2BFC}" dt="2024-11-05T13:51:35.884" v="6426" actId="1076"/>
          <ac:picMkLst>
            <pc:docMk/>
            <pc:sldMk cId="37473051" sldId="2145706136"/>
            <ac:picMk id="4" creationId="{2579E9A0-0094-FA5B-8454-6CF060425108}"/>
          </ac:picMkLst>
        </pc:picChg>
      </pc:sldChg>
      <pc:sldChg chg="addSp delSp modSp new mod">
        <pc:chgData name="Heyvaert Pieter" userId="544213a0-205d-4588-981f-53bf17158247" providerId="ADAL" clId="{F4B07261-CE06-2D4D-928C-7A69BD8C2BFC}" dt="2024-11-05T13:53:27.316" v="6491" actId="1076"/>
        <pc:sldMkLst>
          <pc:docMk/>
          <pc:sldMk cId="3901641539" sldId="2145706137"/>
        </pc:sldMkLst>
        <pc:spChg chg="mod">
          <ac:chgData name="Heyvaert Pieter" userId="544213a0-205d-4588-981f-53bf17158247" providerId="ADAL" clId="{F4B07261-CE06-2D4D-928C-7A69BD8C2BFC}" dt="2024-11-05T13:52:36.457" v="6466" actId="20577"/>
          <ac:spMkLst>
            <pc:docMk/>
            <pc:sldMk cId="3901641539" sldId="2145706137"/>
            <ac:spMk id="2" creationId="{23B5AC97-1565-FB09-D026-3B550203D100}"/>
          </ac:spMkLst>
        </pc:spChg>
        <pc:spChg chg="add mod">
          <ac:chgData name="Heyvaert Pieter" userId="544213a0-205d-4588-981f-53bf17158247" providerId="ADAL" clId="{F4B07261-CE06-2D4D-928C-7A69BD8C2BFC}" dt="2024-11-05T13:53:27.316" v="6491" actId="1076"/>
          <ac:spMkLst>
            <pc:docMk/>
            <pc:sldMk cId="3901641539" sldId="2145706137"/>
            <ac:spMk id="5" creationId="{03A149E4-AF0E-0050-11C1-F41C2B0C4573}"/>
          </ac:spMkLst>
        </pc:spChg>
        <pc:picChg chg="add mod">
          <ac:chgData name="Heyvaert Pieter" userId="544213a0-205d-4588-981f-53bf17158247" providerId="ADAL" clId="{F4B07261-CE06-2D4D-928C-7A69BD8C2BFC}" dt="2024-11-05T13:52:46.611" v="6471" actId="1076"/>
          <ac:picMkLst>
            <pc:docMk/>
            <pc:sldMk cId="3901641539" sldId="2145706137"/>
            <ac:picMk id="4" creationId="{B1FE9A57-E720-4078-55C6-039132FE4BB6}"/>
          </ac:picMkLst>
        </pc:picChg>
      </pc:sldChg>
      <pc:sldChg chg="modSp add mod">
        <pc:chgData name="Heyvaert Pieter" userId="544213a0-205d-4588-981f-53bf17158247" providerId="ADAL" clId="{F4B07261-CE06-2D4D-928C-7A69BD8C2BFC}" dt="2024-11-05T13:54:01.030" v="6533" actId="113"/>
        <pc:sldMkLst>
          <pc:docMk/>
          <pc:sldMk cId="3794363166" sldId="2145706139"/>
        </pc:sldMkLst>
        <pc:spChg chg="mod">
          <ac:chgData name="Heyvaert Pieter" userId="544213a0-205d-4588-981f-53bf17158247" providerId="ADAL" clId="{F4B07261-CE06-2D4D-928C-7A69BD8C2BFC}" dt="2024-11-05T13:54:01.030" v="6533" actId="113"/>
          <ac:spMkLst>
            <pc:docMk/>
            <pc:sldMk cId="3794363166" sldId="2145706139"/>
            <ac:spMk id="5" creationId="{40CF094C-A319-5BFF-9652-2E137A55674E}"/>
          </ac:spMkLst>
        </pc:spChg>
      </pc:sldChg>
      <pc:sldChg chg="addSp delSp modSp new mod">
        <pc:chgData name="Heyvaert Pieter" userId="544213a0-205d-4588-981f-53bf17158247" providerId="ADAL" clId="{F4B07261-CE06-2D4D-928C-7A69BD8C2BFC}" dt="2024-11-05T15:33:30.952" v="6690" actId="113"/>
        <pc:sldMkLst>
          <pc:docMk/>
          <pc:sldMk cId="2971889082" sldId="2145706141"/>
        </pc:sldMkLst>
        <pc:spChg chg="mod">
          <ac:chgData name="Heyvaert Pieter" userId="544213a0-205d-4588-981f-53bf17158247" providerId="ADAL" clId="{F4B07261-CE06-2D4D-928C-7A69BD8C2BFC}" dt="2024-11-05T13:59:25.353" v="6562" actId="20577"/>
          <ac:spMkLst>
            <pc:docMk/>
            <pc:sldMk cId="2971889082" sldId="2145706141"/>
            <ac:spMk id="2" creationId="{393FD278-A415-6F97-4720-F304EE6C1BA9}"/>
          </ac:spMkLst>
        </pc:spChg>
        <pc:spChg chg="add mod">
          <ac:chgData name="Heyvaert Pieter" userId="544213a0-205d-4588-981f-53bf17158247" providerId="ADAL" clId="{F4B07261-CE06-2D4D-928C-7A69BD8C2BFC}" dt="2024-11-05T15:33:30.952" v="6690" actId="113"/>
          <ac:spMkLst>
            <pc:docMk/>
            <pc:sldMk cId="2971889082" sldId="2145706141"/>
            <ac:spMk id="5" creationId="{B299D68D-22E9-E28C-09F4-4CA54459BC98}"/>
          </ac:spMkLst>
        </pc:spChg>
        <pc:picChg chg="add mod">
          <ac:chgData name="Heyvaert Pieter" userId="544213a0-205d-4588-981f-53bf17158247" providerId="ADAL" clId="{F4B07261-CE06-2D4D-928C-7A69BD8C2BFC}" dt="2024-11-05T13:59:43.167" v="6568" actId="1076"/>
          <ac:picMkLst>
            <pc:docMk/>
            <pc:sldMk cId="2971889082" sldId="2145706141"/>
            <ac:picMk id="4" creationId="{F47EB519-A7B2-3DFA-880A-22DD06AF7959}"/>
          </ac:picMkLst>
        </pc:picChg>
      </pc:sldChg>
      <pc:sldChg chg="addSp delSp modSp new mod">
        <pc:chgData name="Heyvaert Pieter" userId="544213a0-205d-4588-981f-53bf17158247" providerId="ADAL" clId="{F4B07261-CE06-2D4D-928C-7A69BD8C2BFC}" dt="2024-11-05T15:34:30.939" v="6725" actId="1076"/>
        <pc:sldMkLst>
          <pc:docMk/>
          <pc:sldMk cId="3276444402" sldId="2145706143"/>
        </pc:sldMkLst>
        <pc:spChg chg="mod">
          <ac:chgData name="Heyvaert Pieter" userId="544213a0-205d-4588-981f-53bf17158247" providerId="ADAL" clId="{F4B07261-CE06-2D4D-928C-7A69BD8C2BFC}" dt="2024-11-05T15:32:33.618" v="6643" actId="20577"/>
          <ac:spMkLst>
            <pc:docMk/>
            <pc:sldMk cId="3276444402" sldId="2145706143"/>
            <ac:spMk id="2" creationId="{648832C2-1377-1B41-715A-D5B5B3BB78AD}"/>
          </ac:spMkLst>
        </pc:spChg>
        <pc:spChg chg="add mod">
          <ac:chgData name="Heyvaert Pieter" userId="544213a0-205d-4588-981f-53bf17158247" providerId="ADAL" clId="{F4B07261-CE06-2D4D-928C-7A69BD8C2BFC}" dt="2024-11-05T15:34:30.939" v="6725" actId="1076"/>
          <ac:spMkLst>
            <pc:docMk/>
            <pc:sldMk cId="3276444402" sldId="2145706143"/>
            <ac:spMk id="5" creationId="{9FD8242D-9C3F-182F-3EEB-F3B1F525943E}"/>
          </ac:spMkLst>
        </pc:spChg>
        <pc:picChg chg="add mod">
          <ac:chgData name="Heyvaert Pieter" userId="544213a0-205d-4588-981f-53bf17158247" providerId="ADAL" clId="{F4B07261-CE06-2D4D-928C-7A69BD8C2BFC}" dt="2024-11-05T15:32:52.529" v="6652" actId="1076"/>
          <ac:picMkLst>
            <pc:docMk/>
            <pc:sldMk cId="3276444402" sldId="2145706143"/>
            <ac:picMk id="4" creationId="{8D585DC8-52C4-6D0F-9D46-4C9DE8A6C86D}"/>
          </ac:picMkLst>
        </pc:picChg>
      </pc:sldChg>
      <pc:sldChg chg="addSp delSp modSp new mod">
        <pc:chgData name="Heyvaert Pieter" userId="544213a0-205d-4588-981f-53bf17158247" providerId="ADAL" clId="{F4B07261-CE06-2D4D-928C-7A69BD8C2BFC}" dt="2024-11-07T16:52:05.694" v="7783" actId="1036"/>
        <pc:sldMkLst>
          <pc:docMk/>
          <pc:sldMk cId="966758513" sldId="2145706144"/>
        </pc:sldMkLst>
        <pc:spChg chg="mod">
          <ac:chgData name="Heyvaert Pieter" userId="544213a0-205d-4588-981f-53bf17158247" providerId="ADAL" clId="{F4B07261-CE06-2D4D-928C-7A69BD8C2BFC}" dt="2024-11-05T15:35:35.291" v="6745" actId="20577"/>
          <ac:spMkLst>
            <pc:docMk/>
            <pc:sldMk cId="966758513" sldId="2145706144"/>
            <ac:spMk id="2" creationId="{1B9264E7-7B83-9CDC-F7A5-673B9AB20CE7}"/>
          </ac:spMkLst>
        </pc:spChg>
        <pc:spChg chg="add mod">
          <ac:chgData name="Heyvaert Pieter" userId="544213a0-205d-4588-981f-53bf17158247" providerId="ADAL" clId="{F4B07261-CE06-2D4D-928C-7A69BD8C2BFC}" dt="2024-11-05T15:45:21.021" v="6862" actId="1076"/>
          <ac:spMkLst>
            <pc:docMk/>
            <pc:sldMk cId="966758513" sldId="2145706144"/>
            <ac:spMk id="5" creationId="{B176686C-EE31-FB63-9D56-096E7DD84A21}"/>
          </ac:spMkLst>
        </pc:spChg>
        <pc:picChg chg="add mod">
          <ac:chgData name="Heyvaert Pieter" userId="544213a0-205d-4588-981f-53bf17158247" providerId="ADAL" clId="{F4B07261-CE06-2D4D-928C-7A69BD8C2BFC}" dt="2024-11-07T16:52:05.694" v="7783" actId="1036"/>
          <ac:picMkLst>
            <pc:docMk/>
            <pc:sldMk cId="966758513" sldId="2145706144"/>
            <ac:picMk id="3" creationId="{05482309-3F4F-BBDD-B904-DFF090DB1A25}"/>
          </ac:picMkLst>
        </pc:picChg>
        <pc:picChg chg="add del mod">
          <ac:chgData name="Heyvaert Pieter" userId="544213a0-205d-4588-981f-53bf17158247" providerId="ADAL" clId="{F4B07261-CE06-2D4D-928C-7A69BD8C2BFC}" dt="2024-11-07T16:51:58.111" v="7773" actId="478"/>
          <ac:picMkLst>
            <pc:docMk/>
            <pc:sldMk cId="966758513" sldId="2145706144"/>
            <ac:picMk id="7" creationId="{4B647E69-B895-4F61-AF4A-0CF3D5DA05CC}"/>
          </ac:picMkLst>
        </pc:picChg>
      </pc:sldChg>
      <pc:sldChg chg="addSp delSp modSp new mod">
        <pc:chgData name="Heyvaert Pieter" userId="544213a0-205d-4588-981f-53bf17158247" providerId="ADAL" clId="{F4B07261-CE06-2D4D-928C-7A69BD8C2BFC}" dt="2024-11-05T15:58:28.138" v="6929" actId="1076"/>
        <pc:sldMkLst>
          <pc:docMk/>
          <pc:sldMk cId="1321690240" sldId="2145706145"/>
        </pc:sldMkLst>
        <pc:spChg chg="mod">
          <ac:chgData name="Heyvaert Pieter" userId="544213a0-205d-4588-981f-53bf17158247" providerId="ADAL" clId="{F4B07261-CE06-2D4D-928C-7A69BD8C2BFC}" dt="2024-11-05T15:45:45.108" v="6885" actId="20577"/>
          <ac:spMkLst>
            <pc:docMk/>
            <pc:sldMk cId="1321690240" sldId="2145706145"/>
            <ac:spMk id="2" creationId="{99BDA2E5-8D6E-1758-4167-66D4DB4D18FC}"/>
          </ac:spMkLst>
        </pc:spChg>
        <pc:spChg chg="add mod">
          <ac:chgData name="Heyvaert Pieter" userId="544213a0-205d-4588-981f-53bf17158247" providerId="ADAL" clId="{F4B07261-CE06-2D4D-928C-7A69BD8C2BFC}" dt="2024-11-05T15:58:26.956" v="6928" actId="14100"/>
          <ac:spMkLst>
            <pc:docMk/>
            <pc:sldMk cId="1321690240" sldId="2145706145"/>
            <ac:spMk id="5" creationId="{E05DC85E-CCFA-9DCD-3095-140AC940580A}"/>
          </ac:spMkLst>
        </pc:spChg>
        <pc:picChg chg="add mod">
          <ac:chgData name="Heyvaert Pieter" userId="544213a0-205d-4588-981f-53bf17158247" providerId="ADAL" clId="{F4B07261-CE06-2D4D-928C-7A69BD8C2BFC}" dt="2024-11-05T15:58:28.138" v="6929" actId="1076"/>
          <ac:picMkLst>
            <pc:docMk/>
            <pc:sldMk cId="1321690240" sldId="2145706145"/>
            <ac:picMk id="4" creationId="{BEC894B0-5704-7ABE-1B35-A88BF6F29831}"/>
          </ac:picMkLst>
        </pc:picChg>
      </pc:sldChg>
      <pc:sldChg chg="modSp add mod">
        <pc:chgData name="Heyvaert Pieter" userId="544213a0-205d-4588-981f-53bf17158247" providerId="ADAL" clId="{F4B07261-CE06-2D4D-928C-7A69BD8C2BFC}" dt="2024-11-05T16:03:25.600" v="7044" actId="14100"/>
        <pc:sldMkLst>
          <pc:docMk/>
          <pc:sldMk cId="2275706163" sldId="2145706146"/>
        </pc:sldMkLst>
        <pc:spChg chg="mod">
          <ac:chgData name="Heyvaert Pieter" userId="544213a0-205d-4588-981f-53bf17158247" providerId="ADAL" clId="{F4B07261-CE06-2D4D-928C-7A69BD8C2BFC}" dt="2024-11-05T16:03:25.600" v="7044" actId="14100"/>
          <ac:spMkLst>
            <pc:docMk/>
            <pc:sldMk cId="2275706163" sldId="2145706146"/>
            <ac:spMk id="5" creationId="{518609CD-417F-63EA-0B13-560715EC7353}"/>
          </ac:spMkLst>
        </pc:spChg>
        <pc:picChg chg="mod">
          <ac:chgData name="Heyvaert Pieter" userId="544213a0-205d-4588-981f-53bf17158247" providerId="ADAL" clId="{F4B07261-CE06-2D4D-928C-7A69BD8C2BFC}" dt="2024-11-05T16:03:23.508" v="7043" actId="1076"/>
          <ac:picMkLst>
            <pc:docMk/>
            <pc:sldMk cId="2275706163" sldId="2145706146"/>
            <ac:picMk id="3" creationId="{742560D0-FED6-0F38-F44C-C926EB3FD716}"/>
          </ac:picMkLst>
        </pc:picChg>
      </pc:sldChg>
      <pc:sldChg chg="addSp delSp modSp new del mod">
        <pc:chgData name="Heyvaert Pieter" userId="544213a0-205d-4588-981f-53bf17158247" providerId="ADAL" clId="{F4B07261-CE06-2D4D-928C-7A69BD8C2BFC}" dt="2024-11-06T06:36:51.236" v="7560" actId="2696"/>
        <pc:sldMkLst>
          <pc:docMk/>
          <pc:sldMk cId="1717894280" sldId="2145706147"/>
        </pc:sldMkLst>
      </pc:sldChg>
      <pc:sldChg chg="addSp delSp modSp new mod">
        <pc:chgData name="Heyvaert Pieter" userId="544213a0-205d-4588-981f-53bf17158247" providerId="ADAL" clId="{F4B07261-CE06-2D4D-928C-7A69BD8C2BFC}" dt="2024-11-13T18:32:14.872" v="7959" actId="1038"/>
        <pc:sldMkLst>
          <pc:docMk/>
          <pc:sldMk cId="925591142" sldId="2145706148"/>
        </pc:sldMkLst>
        <pc:spChg chg="add del mod">
          <ac:chgData name="Heyvaert Pieter" userId="544213a0-205d-4588-981f-53bf17158247" providerId="ADAL" clId="{F4B07261-CE06-2D4D-928C-7A69BD8C2BFC}" dt="2024-11-13T15:47:34.769" v="7788" actId="478"/>
          <ac:spMkLst>
            <pc:docMk/>
            <pc:sldMk cId="925591142" sldId="2145706148"/>
            <ac:spMk id="5" creationId="{CBD51FD5-C118-9842-586C-919E8CDBEEC4}"/>
          </ac:spMkLst>
        </pc:spChg>
        <pc:picChg chg="add del mod">
          <ac:chgData name="Heyvaert Pieter" userId="544213a0-205d-4588-981f-53bf17158247" providerId="ADAL" clId="{F4B07261-CE06-2D4D-928C-7A69BD8C2BFC}" dt="2024-11-13T18:27:54.056" v="7927" actId="478"/>
          <ac:picMkLst>
            <pc:docMk/>
            <pc:sldMk cId="925591142" sldId="2145706148"/>
            <ac:picMk id="3" creationId="{1F306815-E742-586A-3167-312BA327F571}"/>
          </ac:picMkLst>
        </pc:picChg>
        <pc:picChg chg="add del mod">
          <ac:chgData name="Heyvaert Pieter" userId="544213a0-205d-4588-981f-53bf17158247" providerId="ADAL" clId="{F4B07261-CE06-2D4D-928C-7A69BD8C2BFC}" dt="2024-11-13T18:31:51.096" v="7933" actId="478"/>
          <ac:picMkLst>
            <pc:docMk/>
            <pc:sldMk cId="925591142" sldId="2145706148"/>
            <ac:picMk id="6" creationId="{FBB012CA-9180-40CA-9C73-C0E1C62656C3}"/>
          </ac:picMkLst>
        </pc:picChg>
        <pc:picChg chg="add mod">
          <ac:chgData name="Heyvaert Pieter" userId="544213a0-205d-4588-981f-53bf17158247" providerId="ADAL" clId="{F4B07261-CE06-2D4D-928C-7A69BD8C2BFC}" dt="2024-11-13T18:32:14.872" v="7959" actId="1038"/>
          <ac:picMkLst>
            <pc:docMk/>
            <pc:sldMk cId="925591142" sldId="2145706148"/>
            <ac:picMk id="8" creationId="{F9AD996B-CF6D-52FC-088C-6F51DF222F16}"/>
          </ac:picMkLst>
        </pc:picChg>
        <pc:picChg chg="add del mod">
          <ac:chgData name="Heyvaert Pieter" userId="544213a0-205d-4588-981f-53bf17158247" providerId="ADAL" clId="{F4B07261-CE06-2D4D-928C-7A69BD8C2BFC}" dt="2024-11-13T18:27:51.127" v="7925" actId="478"/>
          <ac:picMkLst>
            <pc:docMk/>
            <pc:sldMk cId="925591142" sldId="2145706148"/>
            <ac:picMk id="2050" creationId="{32B677CB-F314-74AC-20B1-9A74D4711C92}"/>
          </ac:picMkLst>
        </pc:picChg>
      </pc:sldChg>
      <pc:sldChg chg="addSp modSp add mod">
        <pc:chgData name="Heyvaert Pieter" userId="544213a0-205d-4588-981f-53bf17158247" providerId="ADAL" clId="{F4B07261-CE06-2D4D-928C-7A69BD8C2BFC}" dt="2024-11-06T15:29:43.177" v="7623" actId="1076"/>
        <pc:sldMkLst>
          <pc:docMk/>
          <pc:sldMk cId="1336784700" sldId="2145706150"/>
        </pc:sldMkLst>
        <pc:spChg chg="add mod">
          <ac:chgData name="Heyvaert Pieter" userId="544213a0-205d-4588-981f-53bf17158247" providerId="ADAL" clId="{F4B07261-CE06-2D4D-928C-7A69BD8C2BFC}" dt="2024-11-06T15:29:43.177" v="7623" actId="1076"/>
          <ac:spMkLst>
            <pc:docMk/>
            <pc:sldMk cId="1336784700" sldId="2145706150"/>
            <ac:spMk id="4" creationId="{096CDDD6-C188-21BE-B1C4-B817A449D96C}"/>
          </ac:spMkLst>
        </pc:spChg>
      </pc:sldChg>
      <pc:sldChg chg="del">
        <pc:chgData name="Heyvaert Pieter" userId="544213a0-205d-4588-981f-53bf17158247" providerId="ADAL" clId="{F4B07261-CE06-2D4D-928C-7A69BD8C2BFC}" dt="2024-11-06T15:25:36.056" v="7620" actId="2696"/>
        <pc:sldMkLst>
          <pc:docMk/>
          <pc:sldMk cId="2849206843" sldId="2145706150"/>
        </pc:sldMkLst>
      </pc:sldChg>
      <pc:sldChg chg="addSp modSp new mod modNotesTx">
        <pc:chgData name="Heyvaert Pieter" userId="544213a0-205d-4588-981f-53bf17158247" providerId="ADAL" clId="{F4B07261-CE06-2D4D-928C-7A69BD8C2BFC}" dt="2024-11-07T16:45:55.632" v="7751" actId="20577"/>
        <pc:sldMkLst>
          <pc:docMk/>
          <pc:sldMk cId="3096328357" sldId="2145706152"/>
        </pc:sldMkLst>
        <pc:picChg chg="add mod">
          <ac:chgData name="Heyvaert Pieter" userId="544213a0-205d-4588-981f-53bf17158247" providerId="ADAL" clId="{F4B07261-CE06-2D4D-928C-7A69BD8C2BFC}" dt="2024-11-07T16:45:26.960" v="7636" actId="1076"/>
          <ac:picMkLst>
            <pc:docMk/>
            <pc:sldMk cId="3096328357" sldId="2145706152"/>
            <ac:picMk id="5" creationId="{7934341E-7FA0-3DC2-90E3-4D1AC475CED9}"/>
          </ac:picMkLst>
        </pc:picChg>
      </pc:sldChg>
      <pc:sldChg chg="modSp mod">
        <pc:chgData name="Heyvaert Pieter" userId="544213a0-205d-4588-981f-53bf17158247" providerId="ADAL" clId="{F4B07261-CE06-2D4D-928C-7A69BD8C2BFC}" dt="2024-11-13T15:50:15.905" v="7800" actId="255"/>
        <pc:sldMkLst>
          <pc:docMk/>
          <pc:sldMk cId="255337116" sldId="2145706154"/>
        </pc:sldMkLst>
        <pc:spChg chg="mod">
          <ac:chgData name="Heyvaert Pieter" userId="544213a0-205d-4588-981f-53bf17158247" providerId="ADAL" clId="{F4B07261-CE06-2D4D-928C-7A69BD8C2BFC}" dt="2024-11-13T15:50:15.905" v="7800" actId="255"/>
          <ac:spMkLst>
            <pc:docMk/>
            <pc:sldMk cId="255337116" sldId="2145706154"/>
            <ac:spMk id="9" creationId="{DB0D2F5B-02A9-FEC8-EDDA-F94DAA798632}"/>
          </ac:spMkLst>
        </pc:spChg>
      </pc:sldChg>
      <pc:sldChg chg="new del">
        <pc:chgData name="Heyvaert Pieter" userId="544213a0-205d-4588-981f-53bf17158247" providerId="ADAL" clId="{F4B07261-CE06-2D4D-928C-7A69BD8C2BFC}" dt="2024-11-13T15:46:20.162" v="7785" actId="680"/>
        <pc:sldMkLst>
          <pc:docMk/>
          <pc:sldMk cId="1969346923" sldId="2145706155"/>
        </pc:sldMkLst>
      </pc:sldChg>
      <pc:sldChg chg="addSp delSp modSp add mod">
        <pc:chgData name="Heyvaert Pieter" userId="544213a0-205d-4588-981f-53bf17158247" providerId="ADAL" clId="{F4B07261-CE06-2D4D-928C-7A69BD8C2BFC}" dt="2024-11-13T18:38:18.821" v="8156" actId="478"/>
        <pc:sldMkLst>
          <pc:docMk/>
          <pc:sldMk cId="3549637602" sldId="2145706155"/>
        </pc:sldMkLst>
        <pc:spChg chg="add del mod">
          <ac:chgData name="Heyvaert Pieter" userId="544213a0-205d-4588-981f-53bf17158247" providerId="ADAL" clId="{F4B07261-CE06-2D4D-928C-7A69BD8C2BFC}" dt="2024-11-13T18:26:08.866" v="7917" actId="478"/>
          <ac:spMkLst>
            <pc:docMk/>
            <pc:sldMk cId="3549637602" sldId="2145706155"/>
            <ac:spMk id="2" creationId="{56641B16-7F8E-73C2-2BA3-506CF2EA6693}"/>
          </ac:spMkLst>
        </pc:spChg>
        <pc:spChg chg="add mod">
          <ac:chgData name="Heyvaert Pieter" userId="544213a0-205d-4588-981f-53bf17158247" providerId="ADAL" clId="{F4B07261-CE06-2D4D-928C-7A69BD8C2BFC}" dt="2024-11-13T18:32:25.554" v="7963" actId="1076"/>
          <ac:spMkLst>
            <pc:docMk/>
            <pc:sldMk cId="3549637602" sldId="2145706155"/>
            <ac:spMk id="3" creationId="{BD134513-ECA7-1924-0618-498CE6AB67C9}"/>
          </ac:spMkLst>
        </pc:spChg>
        <pc:spChg chg="add del mod">
          <ac:chgData name="Heyvaert Pieter" userId="544213a0-205d-4588-981f-53bf17158247" providerId="ADAL" clId="{F4B07261-CE06-2D4D-928C-7A69BD8C2BFC}" dt="2024-11-13T18:33:54.611" v="7975" actId="478"/>
          <ac:spMkLst>
            <pc:docMk/>
            <pc:sldMk cId="3549637602" sldId="2145706155"/>
            <ac:spMk id="5" creationId="{2FC6B0B5-9F91-E638-605B-3B65E5DB2FFC}"/>
          </ac:spMkLst>
        </pc:spChg>
        <pc:spChg chg="add del mod">
          <ac:chgData name="Heyvaert Pieter" userId="544213a0-205d-4588-981f-53bf17158247" providerId="ADAL" clId="{F4B07261-CE06-2D4D-928C-7A69BD8C2BFC}" dt="2024-11-13T18:38:16.773" v="8155" actId="478"/>
          <ac:spMkLst>
            <pc:docMk/>
            <pc:sldMk cId="3549637602" sldId="2145706155"/>
            <ac:spMk id="6" creationId="{6A12B16F-8150-F1E2-F341-366C411656A2}"/>
          </ac:spMkLst>
        </pc:spChg>
        <pc:spChg chg="add del mod">
          <ac:chgData name="Heyvaert Pieter" userId="544213a0-205d-4588-981f-53bf17158247" providerId="ADAL" clId="{F4B07261-CE06-2D4D-928C-7A69BD8C2BFC}" dt="2024-11-13T18:38:09.680" v="8151" actId="478"/>
          <ac:spMkLst>
            <pc:docMk/>
            <pc:sldMk cId="3549637602" sldId="2145706155"/>
            <ac:spMk id="7" creationId="{2FE7FAE2-FDB4-AE09-AB7A-50A499D2DE50}"/>
          </ac:spMkLst>
        </pc:spChg>
        <pc:spChg chg="add del mod">
          <ac:chgData name="Heyvaert Pieter" userId="544213a0-205d-4588-981f-53bf17158247" providerId="ADAL" clId="{F4B07261-CE06-2D4D-928C-7A69BD8C2BFC}" dt="2024-11-13T18:38:13.905" v="8153" actId="478"/>
          <ac:spMkLst>
            <pc:docMk/>
            <pc:sldMk cId="3549637602" sldId="2145706155"/>
            <ac:spMk id="8" creationId="{D2652BEC-43EB-D951-1131-A1FA049FD02B}"/>
          </ac:spMkLst>
        </pc:spChg>
        <pc:spChg chg="add mod">
          <ac:chgData name="Heyvaert Pieter" userId="544213a0-205d-4588-981f-53bf17158247" providerId="ADAL" clId="{F4B07261-CE06-2D4D-928C-7A69BD8C2BFC}" dt="2024-11-13T18:36:07.777" v="8012" actId="1076"/>
          <ac:spMkLst>
            <pc:docMk/>
            <pc:sldMk cId="3549637602" sldId="2145706155"/>
            <ac:spMk id="9" creationId="{E0DD7061-E861-57F6-813E-DC60BDB4C4F2}"/>
          </ac:spMkLst>
        </pc:spChg>
        <pc:spChg chg="add del mod">
          <ac:chgData name="Heyvaert Pieter" userId="544213a0-205d-4588-981f-53bf17158247" providerId="ADAL" clId="{F4B07261-CE06-2D4D-928C-7A69BD8C2BFC}" dt="2024-11-13T18:38:12.781" v="8152" actId="478"/>
          <ac:spMkLst>
            <pc:docMk/>
            <pc:sldMk cId="3549637602" sldId="2145706155"/>
            <ac:spMk id="10" creationId="{E6EF1CB3-AD8F-9DDC-B2B9-9C2866B4B595}"/>
          </ac:spMkLst>
        </pc:spChg>
        <pc:spChg chg="add del mod">
          <ac:chgData name="Heyvaert Pieter" userId="544213a0-205d-4588-981f-53bf17158247" providerId="ADAL" clId="{F4B07261-CE06-2D4D-928C-7A69BD8C2BFC}" dt="2024-11-13T18:38:15.672" v="8154" actId="478"/>
          <ac:spMkLst>
            <pc:docMk/>
            <pc:sldMk cId="3549637602" sldId="2145706155"/>
            <ac:spMk id="11" creationId="{E492BB0E-DD00-B0A7-D23E-48549D0F6908}"/>
          </ac:spMkLst>
        </pc:spChg>
        <pc:spChg chg="add mod">
          <ac:chgData name="Heyvaert Pieter" userId="544213a0-205d-4588-981f-53bf17158247" providerId="ADAL" clId="{F4B07261-CE06-2D4D-928C-7A69BD8C2BFC}" dt="2024-11-13T18:37:19.185" v="8096" actId="1076"/>
          <ac:spMkLst>
            <pc:docMk/>
            <pc:sldMk cId="3549637602" sldId="2145706155"/>
            <ac:spMk id="12" creationId="{2388E345-EC56-1152-A02D-E63F6B7324AB}"/>
          </ac:spMkLst>
        </pc:spChg>
        <pc:spChg chg="add del mod">
          <ac:chgData name="Heyvaert Pieter" userId="544213a0-205d-4588-981f-53bf17158247" providerId="ADAL" clId="{F4B07261-CE06-2D4D-928C-7A69BD8C2BFC}" dt="2024-11-13T18:38:18.821" v="8156" actId="478"/>
          <ac:spMkLst>
            <pc:docMk/>
            <pc:sldMk cId="3549637602" sldId="2145706155"/>
            <ac:spMk id="13" creationId="{EFD54B96-6316-5E0C-D2D5-B954093B3DC5}"/>
          </ac:spMkLst>
        </pc:spChg>
        <pc:picChg chg="add mod">
          <ac:chgData name="Heyvaert Pieter" userId="544213a0-205d-4588-981f-53bf17158247" providerId="ADAL" clId="{F4B07261-CE06-2D4D-928C-7A69BD8C2BFC}" dt="2024-11-13T18:34:10.826" v="7981" actId="34135"/>
          <ac:picMkLst>
            <pc:docMk/>
            <pc:sldMk cId="3549637602" sldId="2145706155"/>
            <ac:picMk id="4" creationId="{B7079F43-72FD-97D7-2725-B89D4271E222}"/>
          </ac:picMkLst>
        </pc:picChg>
        <pc:picChg chg="del">
          <ac:chgData name="Heyvaert Pieter" userId="544213a0-205d-4588-981f-53bf17158247" providerId="ADAL" clId="{F4B07261-CE06-2D4D-928C-7A69BD8C2BFC}" dt="2024-11-13T18:32:19.919" v="7960" actId="478"/>
          <ac:picMkLst>
            <pc:docMk/>
            <pc:sldMk cId="3549637602" sldId="2145706155"/>
            <ac:picMk id="2050" creationId="{FCB6F3E9-9422-2718-E50C-462F37527BD1}"/>
          </ac:picMkLst>
        </pc:picChg>
      </pc:sldChg>
      <pc:sldChg chg="delSp add mod">
        <pc:chgData name="Heyvaert Pieter" userId="544213a0-205d-4588-981f-53bf17158247" providerId="ADAL" clId="{F4B07261-CE06-2D4D-928C-7A69BD8C2BFC}" dt="2024-11-13T18:38:39.262" v="8160" actId="478"/>
        <pc:sldMkLst>
          <pc:docMk/>
          <pc:sldMk cId="3802279912" sldId="2145706156"/>
        </pc:sldMkLst>
        <pc:spChg chg="del">
          <ac:chgData name="Heyvaert Pieter" userId="544213a0-205d-4588-981f-53bf17158247" providerId="ADAL" clId="{F4B07261-CE06-2D4D-928C-7A69BD8C2BFC}" dt="2024-11-13T18:38:35.802" v="8158" actId="478"/>
          <ac:spMkLst>
            <pc:docMk/>
            <pc:sldMk cId="3802279912" sldId="2145706156"/>
            <ac:spMk id="7" creationId="{E75DADA0-9564-0C34-B08F-B65C36F28341}"/>
          </ac:spMkLst>
        </pc:spChg>
        <pc:spChg chg="del">
          <ac:chgData name="Heyvaert Pieter" userId="544213a0-205d-4588-981f-53bf17158247" providerId="ADAL" clId="{F4B07261-CE06-2D4D-928C-7A69BD8C2BFC}" dt="2024-11-13T18:38:37.142" v="8159" actId="478"/>
          <ac:spMkLst>
            <pc:docMk/>
            <pc:sldMk cId="3802279912" sldId="2145706156"/>
            <ac:spMk id="8" creationId="{77FA56CD-E60B-23DE-B214-AD5660C5B50F}"/>
          </ac:spMkLst>
        </pc:spChg>
        <pc:spChg chg="del">
          <ac:chgData name="Heyvaert Pieter" userId="544213a0-205d-4588-981f-53bf17158247" providerId="ADAL" clId="{F4B07261-CE06-2D4D-928C-7A69BD8C2BFC}" dt="2024-11-13T18:38:34.625" v="8157" actId="478"/>
          <ac:spMkLst>
            <pc:docMk/>
            <pc:sldMk cId="3802279912" sldId="2145706156"/>
            <ac:spMk id="10" creationId="{E520C26D-20C1-70A8-701B-A9F0C342EBDB}"/>
          </ac:spMkLst>
        </pc:spChg>
        <pc:spChg chg="del">
          <ac:chgData name="Heyvaert Pieter" userId="544213a0-205d-4588-981f-53bf17158247" providerId="ADAL" clId="{F4B07261-CE06-2D4D-928C-7A69BD8C2BFC}" dt="2024-11-13T18:38:39.262" v="8160" actId="478"/>
          <ac:spMkLst>
            <pc:docMk/>
            <pc:sldMk cId="3802279912" sldId="2145706156"/>
            <ac:spMk id="11" creationId="{194A7811-BF6D-D0CE-94BD-DBD93EC91B06}"/>
          </ac:spMkLst>
        </pc:spChg>
      </pc:sldChg>
      <pc:sldChg chg="delSp add mod">
        <pc:chgData name="Heyvaert Pieter" userId="544213a0-205d-4588-981f-53bf17158247" providerId="ADAL" clId="{F4B07261-CE06-2D4D-928C-7A69BD8C2BFC}" dt="2024-11-13T18:38:46.524" v="8162" actId="478"/>
        <pc:sldMkLst>
          <pc:docMk/>
          <pc:sldMk cId="1643261911" sldId="2145706157"/>
        </pc:sldMkLst>
        <pc:spChg chg="del">
          <ac:chgData name="Heyvaert Pieter" userId="544213a0-205d-4588-981f-53bf17158247" providerId="ADAL" clId="{F4B07261-CE06-2D4D-928C-7A69BD8C2BFC}" dt="2024-11-13T18:38:44.306" v="8161" actId="478"/>
          <ac:spMkLst>
            <pc:docMk/>
            <pc:sldMk cId="1643261911" sldId="2145706157"/>
            <ac:spMk id="8" creationId="{F3B63E17-2612-0E79-7831-7DE487CF0896}"/>
          </ac:spMkLst>
        </pc:spChg>
        <pc:spChg chg="del">
          <ac:chgData name="Heyvaert Pieter" userId="544213a0-205d-4588-981f-53bf17158247" providerId="ADAL" clId="{F4B07261-CE06-2D4D-928C-7A69BD8C2BFC}" dt="2024-11-13T18:38:46.524" v="8162" actId="478"/>
          <ac:spMkLst>
            <pc:docMk/>
            <pc:sldMk cId="1643261911" sldId="2145706157"/>
            <ac:spMk id="11" creationId="{73FE1D44-3DDF-9257-1AF8-9A44301F7F77}"/>
          </ac:spMkLst>
        </pc:spChg>
      </pc:sldChg>
      <pc:sldChg chg="add">
        <pc:chgData name="Heyvaert Pieter" userId="544213a0-205d-4588-981f-53bf17158247" providerId="ADAL" clId="{F4B07261-CE06-2D4D-928C-7A69BD8C2BFC}" dt="2024-11-13T18:38:06.554" v="8150" actId="2890"/>
        <pc:sldMkLst>
          <pc:docMk/>
          <pc:sldMk cId="403673160" sldId="2145706158"/>
        </pc:sldMkLst>
      </pc:sldChg>
    </pc:docChg>
  </pc:docChgLst>
  <pc:docChgLst>
    <pc:chgData name="Dassonneville Yaron" userId="S::yaron.dassonneville@vlaanderen.be::f00fbc3b-a7c3-459a-b6dd-9db3be5520da" providerId="AD" clId="Web-{490217A7-0553-0459-3574-D71524A44615}"/>
    <pc:docChg chg="modSld">
      <pc:chgData name="Dassonneville Yaron" userId="S::yaron.dassonneville@vlaanderen.be::f00fbc3b-a7c3-459a-b6dd-9db3be5520da" providerId="AD" clId="Web-{490217A7-0553-0459-3574-D71524A44615}" dt="2024-02-22T07:49:12.441" v="559"/>
      <pc:docMkLst>
        <pc:docMk/>
      </pc:docMkLst>
      <pc:sldChg chg="modSp addCm delCm">
        <pc:chgData name="Dassonneville Yaron" userId="S::yaron.dassonneville@vlaanderen.be::f00fbc3b-a7c3-459a-b6dd-9db3be5520da" providerId="AD" clId="Web-{490217A7-0553-0459-3574-D71524A44615}" dt="2024-02-22T07:49:06.035" v="558" actId="20577"/>
        <pc:sldMkLst>
          <pc:docMk/>
          <pc:sldMk cId="0" sldId="302"/>
        </pc:sldMkLst>
      </pc:sldChg>
      <pc:sldChg chg="delCm">
        <pc:chgData name="Dassonneville Yaron" userId="S::yaron.dassonneville@vlaanderen.be::f00fbc3b-a7c3-459a-b6dd-9db3be5520da" providerId="AD" clId="Web-{490217A7-0553-0459-3574-D71524A44615}" dt="2024-02-22T07:49:12.441" v="559"/>
        <pc:sldMkLst>
          <pc:docMk/>
          <pc:sldMk cId="0" sldId="303"/>
        </pc:sldMkLst>
      </pc:sldChg>
      <pc:sldChg chg="delCm">
        <pc:chgData name="Dassonneville Yaron" userId="S::yaron.dassonneville@vlaanderen.be::f00fbc3b-a7c3-459a-b6dd-9db3be5520da" providerId="AD" clId="Web-{490217A7-0553-0459-3574-D71524A44615}" dt="2024-02-22T07:47:53.017" v="554"/>
        <pc:sldMkLst>
          <pc:docMk/>
          <pc:sldMk cId="2011994910" sldId="2145705909"/>
        </pc:sldMkLst>
      </pc:sldChg>
    </pc:docChg>
  </pc:docChgLst>
  <pc:docChgLst>
    <pc:chgData name="Verbrugge Aline" userId="38e90b0a-c2da-403c-be89-d467f5b9de66" providerId="ADAL" clId="{07DF0E2A-294A-4652-BFDA-FBE6BA9B4454}"/>
    <pc:docChg chg="undo redo custSel addSld delSld modSld sldOrd">
      <pc:chgData name="Verbrugge Aline" userId="38e90b0a-c2da-403c-be89-d467f5b9de66" providerId="ADAL" clId="{07DF0E2A-294A-4652-BFDA-FBE6BA9B4454}" dt="2024-10-03T10:52:37.947" v="1430" actId="108"/>
      <pc:docMkLst>
        <pc:docMk/>
      </pc:docMkLst>
      <pc:sldChg chg="modSp mod">
        <pc:chgData name="Verbrugge Aline" userId="38e90b0a-c2da-403c-be89-d467f5b9de66" providerId="ADAL" clId="{07DF0E2A-294A-4652-BFDA-FBE6BA9B4454}" dt="2024-10-03T10:52:17.247" v="1426" actId="108"/>
        <pc:sldMkLst>
          <pc:docMk/>
          <pc:sldMk cId="0" sldId="259"/>
        </pc:sldMkLst>
        <pc:spChg chg="mod">
          <ac:chgData name="Verbrugge Aline" userId="38e90b0a-c2da-403c-be89-d467f5b9de66" providerId="ADAL" clId="{07DF0E2A-294A-4652-BFDA-FBE6BA9B4454}" dt="2024-10-03T10:52:17.247" v="1426" actId="108"/>
          <ac:spMkLst>
            <pc:docMk/>
            <pc:sldMk cId="0" sldId="259"/>
            <ac:spMk id="889" creationId="{00000000-0000-0000-0000-000000000000}"/>
          </ac:spMkLst>
        </pc:spChg>
      </pc:sldChg>
      <pc:sldChg chg="modSp mod">
        <pc:chgData name="Verbrugge Aline" userId="38e90b0a-c2da-403c-be89-d467f5b9de66" providerId="ADAL" clId="{07DF0E2A-294A-4652-BFDA-FBE6BA9B4454}" dt="2024-10-03T10:52:14.196" v="1425" actId="108"/>
        <pc:sldMkLst>
          <pc:docMk/>
          <pc:sldMk cId="0" sldId="261"/>
        </pc:sldMkLst>
        <pc:spChg chg="mod">
          <ac:chgData name="Verbrugge Aline" userId="38e90b0a-c2da-403c-be89-d467f5b9de66" providerId="ADAL" clId="{07DF0E2A-294A-4652-BFDA-FBE6BA9B4454}" dt="2024-10-03T10:52:14.196" v="1425" actId="108"/>
          <ac:spMkLst>
            <pc:docMk/>
            <pc:sldMk cId="0" sldId="261"/>
            <ac:spMk id="903" creationId="{00000000-0000-0000-0000-000000000000}"/>
          </ac:spMkLst>
        </pc:spChg>
      </pc:sldChg>
      <pc:sldChg chg="modSp mod">
        <pc:chgData name="Verbrugge Aline" userId="38e90b0a-c2da-403c-be89-d467f5b9de66" providerId="ADAL" clId="{07DF0E2A-294A-4652-BFDA-FBE6BA9B4454}" dt="2024-10-03T10:52:09.083" v="1424" actId="108"/>
        <pc:sldMkLst>
          <pc:docMk/>
          <pc:sldMk cId="0" sldId="273"/>
        </pc:sldMkLst>
      </pc:sldChg>
      <pc:sldChg chg="modSp mod">
        <pc:chgData name="Verbrugge Aline" userId="38e90b0a-c2da-403c-be89-d467f5b9de66" providerId="ADAL" clId="{07DF0E2A-294A-4652-BFDA-FBE6BA9B4454}" dt="2024-10-03T10:51:35.239" v="1423" actId="108"/>
        <pc:sldMkLst>
          <pc:docMk/>
          <pc:sldMk cId="0" sldId="276"/>
        </pc:sldMkLst>
      </pc:sldChg>
      <pc:sldChg chg="ord">
        <pc:chgData name="Verbrugge Aline" userId="38e90b0a-c2da-403c-be89-d467f5b9de66" providerId="ADAL" clId="{07DF0E2A-294A-4652-BFDA-FBE6BA9B4454}" dt="2024-09-30T15:53:48.624" v="1417"/>
        <pc:sldMkLst>
          <pc:docMk/>
          <pc:sldMk cId="0" sldId="300"/>
        </pc:sldMkLst>
      </pc:sldChg>
      <pc:sldChg chg="modSp mod setBg">
        <pc:chgData name="Verbrugge Aline" userId="38e90b0a-c2da-403c-be89-d467f5b9de66" providerId="ADAL" clId="{07DF0E2A-294A-4652-BFDA-FBE6BA9B4454}" dt="2024-10-03T10:52:29.835" v="1428" actId="108"/>
        <pc:sldMkLst>
          <pc:docMk/>
          <pc:sldMk cId="1016850014" sldId="2145705937"/>
        </pc:sldMkLst>
        <pc:spChg chg="mod">
          <ac:chgData name="Verbrugge Aline" userId="38e90b0a-c2da-403c-be89-d467f5b9de66" providerId="ADAL" clId="{07DF0E2A-294A-4652-BFDA-FBE6BA9B4454}" dt="2024-10-03T10:52:29.835" v="1428" actId="108"/>
          <ac:spMkLst>
            <pc:docMk/>
            <pc:sldMk cId="1016850014" sldId="2145705937"/>
            <ac:spMk id="386" creationId="{00000000-0000-0000-0000-000000000000}"/>
          </ac:spMkLst>
        </pc:spChg>
      </pc:sldChg>
      <pc:sldChg chg="modSp mod">
        <pc:chgData name="Verbrugge Aline" userId="38e90b0a-c2da-403c-be89-d467f5b9de66" providerId="ADAL" clId="{07DF0E2A-294A-4652-BFDA-FBE6BA9B4454}" dt="2024-10-03T10:52:33.095" v="1429" actId="108"/>
        <pc:sldMkLst>
          <pc:docMk/>
          <pc:sldMk cId="2766516895" sldId="2145705939"/>
        </pc:sldMkLst>
        <pc:spChg chg="mod">
          <ac:chgData name="Verbrugge Aline" userId="38e90b0a-c2da-403c-be89-d467f5b9de66" providerId="ADAL" clId="{07DF0E2A-294A-4652-BFDA-FBE6BA9B4454}" dt="2024-10-03T10:52:33.095" v="1429" actId="108"/>
          <ac:spMkLst>
            <pc:docMk/>
            <pc:sldMk cId="2766516895" sldId="2145705939"/>
            <ac:spMk id="381" creationId="{00000000-0000-0000-0000-000000000000}"/>
          </ac:spMkLst>
        </pc:spChg>
      </pc:sldChg>
      <pc:sldChg chg="modSp mod">
        <pc:chgData name="Verbrugge Aline" userId="38e90b0a-c2da-403c-be89-d467f5b9de66" providerId="ADAL" clId="{07DF0E2A-294A-4652-BFDA-FBE6BA9B4454}" dt="2024-10-03T10:51:28.356" v="1422" actId="108"/>
        <pc:sldMkLst>
          <pc:docMk/>
          <pc:sldMk cId="4276465767" sldId="2145705994"/>
        </pc:sldMkLst>
      </pc:sldChg>
      <pc:sldChg chg="modSp mod">
        <pc:chgData name="Verbrugge Aline" userId="38e90b0a-c2da-403c-be89-d467f5b9de66" providerId="ADAL" clId="{07DF0E2A-294A-4652-BFDA-FBE6BA9B4454}" dt="2024-09-30T13:47:23.015" v="1" actId="12"/>
        <pc:sldMkLst>
          <pc:docMk/>
          <pc:sldMk cId="2362353522" sldId="2145705998"/>
        </pc:sldMkLst>
      </pc:sldChg>
      <pc:sldChg chg="modSp mod modShow">
        <pc:chgData name="Verbrugge Aline" userId="38e90b0a-c2da-403c-be89-d467f5b9de66" providerId="ADAL" clId="{07DF0E2A-294A-4652-BFDA-FBE6BA9B4454}" dt="2024-09-30T13:52:10.333" v="34" actId="6549"/>
        <pc:sldMkLst>
          <pc:docMk/>
          <pc:sldMk cId="1356045095" sldId="2145706000"/>
        </pc:sldMkLst>
      </pc:sldChg>
      <pc:sldChg chg="mod modShow">
        <pc:chgData name="Verbrugge Aline" userId="38e90b0a-c2da-403c-be89-d467f5b9de66" providerId="ADAL" clId="{07DF0E2A-294A-4652-BFDA-FBE6BA9B4454}" dt="2024-09-30T15:31:28.132" v="777" actId="729"/>
        <pc:sldMkLst>
          <pc:docMk/>
          <pc:sldMk cId="3579734962" sldId="2145706002"/>
        </pc:sldMkLst>
      </pc:sldChg>
      <pc:sldChg chg="del">
        <pc:chgData name="Verbrugge Aline" userId="38e90b0a-c2da-403c-be89-d467f5b9de66" providerId="ADAL" clId="{07DF0E2A-294A-4652-BFDA-FBE6BA9B4454}" dt="2024-09-30T15:28:54.784" v="732" actId="47"/>
        <pc:sldMkLst>
          <pc:docMk/>
          <pc:sldMk cId="2511691148" sldId="2145706003"/>
        </pc:sldMkLst>
      </pc:sldChg>
      <pc:sldChg chg="modSp add del mod">
        <pc:chgData name="Verbrugge Aline" userId="38e90b0a-c2da-403c-be89-d467f5b9de66" providerId="ADAL" clId="{07DF0E2A-294A-4652-BFDA-FBE6BA9B4454}" dt="2024-09-30T15:53:28.128" v="1415" actId="1076"/>
        <pc:sldMkLst>
          <pc:docMk/>
          <pc:sldMk cId="840586872" sldId="2145706004"/>
        </pc:sldMkLst>
      </pc:sldChg>
      <pc:sldChg chg="modSp mod">
        <pc:chgData name="Verbrugge Aline" userId="38e90b0a-c2da-403c-be89-d467f5b9de66" providerId="ADAL" clId="{07DF0E2A-294A-4652-BFDA-FBE6BA9B4454}" dt="2024-10-03T10:52:37.947" v="1430" actId="108"/>
        <pc:sldMkLst>
          <pc:docMk/>
          <pc:sldMk cId="2901471075" sldId="2145706005"/>
        </pc:sldMkLst>
        <pc:spChg chg="mod">
          <ac:chgData name="Verbrugge Aline" userId="38e90b0a-c2da-403c-be89-d467f5b9de66" providerId="ADAL" clId="{07DF0E2A-294A-4652-BFDA-FBE6BA9B4454}" dt="2024-10-03T10:52:37.947" v="1430" actId="108"/>
          <ac:spMkLst>
            <pc:docMk/>
            <pc:sldMk cId="2901471075" sldId="2145706005"/>
            <ac:spMk id="193" creationId="{00000000-0000-0000-0000-000000000000}"/>
          </ac:spMkLst>
        </pc:spChg>
      </pc:sldChg>
      <pc:sldChg chg="modSp mod">
        <pc:chgData name="Verbrugge Aline" userId="38e90b0a-c2da-403c-be89-d467f5b9de66" providerId="ADAL" clId="{07DF0E2A-294A-4652-BFDA-FBE6BA9B4454}" dt="2024-10-03T10:51:24.641" v="1421" actId="108"/>
        <pc:sldMkLst>
          <pc:docMk/>
          <pc:sldMk cId="1425775672" sldId="2145706006"/>
        </pc:sldMkLst>
      </pc:sldChg>
      <pc:sldChg chg="modSp mod">
        <pc:chgData name="Verbrugge Aline" userId="38e90b0a-c2da-403c-be89-d467f5b9de66" providerId="ADAL" clId="{07DF0E2A-294A-4652-BFDA-FBE6BA9B4454}" dt="2024-10-03T10:51:07.023" v="1419" actId="14100"/>
        <pc:sldMkLst>
          <pc:docMk/>
          <pc:sldMk cId="378244040" sldId="2145706007"/>
        </pc:sldMkLst>
      </pc:sldChg>
      <pc:sldChg chg="modSp mod">
        <pc:chgData name="Verbrugge Aline" userId="38e90b0a-c2da-403c-be89-d467f5b9de66" providerId="ADAL" clId="{07DF0E2A-294A-4652-BFDA-FBE6BA9B4454}" dt="2024-09-30T13:47:28.008" v="4" actId="20577"/>
        <pc:sldMkLst>
          <pc:docMk/>
          <pc:sldMk cId="1601665727" sldId="2145706008"/>
        </pc:sldMkLst>
      </pc:sldChg>
      <pc:sldChg chg="modSp mod">
        <pc:chgData name="Verbrugge Aline" userId="38e90b0a-c2da-403c-be89-d467f5b9de66" providerId="ADAL" clId="{07DF0E2A-294A-4652-BFDA-FBE6BA9B4454}" dt="2024-09-30T13:47:31.194" v="7" actId="20577"/>
        <pc:sldMkLst>
          <pc:docMk/>
          <pc:sldMk cId="1354444624" sldId="2145706009"/>
        </pc:sldMkLst>
      </pc:sldChg>
      <pc:sldChg chg="modSp mod">
        <pc:chgData name="Verbrugge Aline" userId="38e90b0a-c2da-403c-be89-d467f5b9de66" providerId="ADAL" clId="{07DF0E2A-294A-4652-BFDA-FBE6BA9B4454}" dt="2024-09-30T13:47:35.671" v="10" actId="20577"/>
        <pc:sldMkLst>
          <pc:docMk/>
          <pc:sldMk cId="2330870661" sldId="2145706010"/>
        </pc:sldMkLst>
      </pc:sldChg>
      <pc:sldChg chg="modSp mod">
        <pc:chgData name="Verbrugge Aline" userId="38e90b0a-c2da-403c-be89-d467f5b9de66" providerId="ADAL" clId="{07DF0E2A-294A-4652-BFDA-FBE6BA9B4454}" dt="2024-09-30T13:47:40.641" v="13" actId="20577"/>
        <pc:sldMkLst>
          <pc:docMk/>
          <pc:sldMk cId="3827650369" sldId="2145706011"/>
        </pc:sldMkLst>
      </pc:sldChg>
      <pc:sldChg chg="modSp mod">
        <pc:chgData name="Verbrugge Aline" userId="38e90b0a-c2da-403c-be89-d467f5b9de66" providerId="ADAL" clId="{07DF0E2A-294A-4652-BFDA-FBE6BA9B4454}" dt="2024-09-30T13:47:53.554" v="17" actId="108"/>
        <pc:sldMkLst>
          <pc:docMk/>
          <pc:sldMk cId="2135163903" sldId="2145706012"/>
        </pc:sldMkLst>
      </pc:sldChg>
      <pc:sldChg chg="addSp delSp modSp mod">
        <pc:chgData name="Verbrugge Aline" userId="38e90b0a-c2da-403c-be89-d467f5b9de66" providerId="ADAL" clId="{07DF0E2A-294A-4652-BFDA-FBE6BA9B4454}" dt="2024-09-30T13:59:14.607" v="475"/>
        <pc:sldMkLst>
          <pc:docMk/>
          <pc:sldMk cId="2711889056" sldId="2145706013"/>
        </pc:sldMkLst>
      </pc:sldChg>
      <pc:sldChg chg="delSp modSp del mod">
        <pc:chgData name="Verbrugge Aline" userId="38e90b0a-c2da-403c-be89-d467f5b9de66" providerId="ADAL" clId="{07DF0E2A-294A-4652-BFDA-FBE6BA9B4454}" dt="2024-09-30T13:59:48.270" v="478" actId="47"/>
        <pc:sldMkLst>
          <pc:docMk/>
          <pc:sldMk cId="2118068748" sldId="2145706015"/>
        </pc:sldMkLst>
      </pc:sldChg>
      <pc:sldChg chg="del">
        <pc:chgData name="Verbrugge Aline" userId="38e90b0a-c2da-403c-be89-d467f5b9de66" providerId="ADAL" clId="{07DF0E2A-294A-4652-BFDA-FBE6BA9B4454}" dt="2024-09-30T14:54:23.267" v="694" actId="47"/>
        <pc:sldMkLst>
          <pc:docMk/>
          <pc:sldMk cId="1249901299" sldId="2145706016"/>
        </pc:sldMkLst>
      </pc:sldChg>
      <pc:sldChg chg="del">
        <pc:chgData name="Verbrugge Aline" userId="38e90b0a-c2da-403c-be89-d467f5b9de66" providerId="ADAL" clId="{07DF0E2A-294A-4652-BFDA-FBE6BA9B4454}" dt="2024-09-30T15:33:37.881" v="819" actId="47"/>
        <pc:sldMkLst>
          <pc:docMk/>
          <pc:sldMk cId="4281314598" sldId="2145706017"/>
        </pc:sldMkLst>
      </pc:sldChg>
      <pc:sldChg chg="delSp del mod">
        <pc:chgData name="Verbrugge Aline" userId="38e90b0a-c2da-403c-be89-d467f5b9de66" providerId="ADAL" clId="{07DF0E2A-294A-4652-BFDA-FBE6BA9B4454}" dt="2024-09-30T15:37:52.716" v="1114" actId="47"/>
        <pc:sldMkLst>
          <pc:docMk/>
          <pc:sldMk cId="1126932716" sldId="2145706018"/>
        </pc:sldMkLst>
      </pc:sldChg>
      <pc:sldChg chg="del">
        <pc:chgData name="Verbrugge Aline" userId="38e90b0a-c2da-403c-be89-d467f5b9de66" providerId="ADAL" clId="{07DF0E2A-294A-4652-BFDA-FBE6BA9B4454}" dt="2024-09-30T15:34:24.258" v="827" actId="47"/>
        <pc:sldMkLst>
          <pc:docMk/>
          <pc:sldMk cId="1044403868" sldId="2145706019"/>
        </pc:sldMkLst>
      </pc:sldChg>
      <pc:sldChg chg="delSp del mod">
        <pc:chgData name="Verbrugge Aline" userId="38e90b0a-c2da-403c-be89-d467f5b9de66" providerId="ADAL" clId="{07DF0E2A-294A-4652-BFDA-FBE6BA9B4454}" dt="2024-09-30T15:52:17.056" v="1276" actId="47"/>
        <pc:sldMkLst>
          <pc:docMk/>
          <pc:sldMk cId="2938930185" sldId="2145706020"/>
        </pc:sldMkLst>
      </pc:sldChg>
      <pc:sldChg chg="del">
        <pc:chgData name="Verbrugge Aline" userId="38e90b0a-c2da-403c-be89-d467f5b9de66" providerId="ADAL" clId="{07DF0E2A-294A-4652-BFDA-FBE6BA9B4454}" dt="2024-09-30T15:40:54.849" v="1182" actId="47"/>
        <pc:sldMkLst>
          <pc:docMk/>
          <pc:sldMk cId="456815759" sldId="2145706022"/>
        </pc:sldMkLst>
      </pc:sldChg>
      <pc:sldChg chg="del">
        <pc:chgData name="Verbrugge Aline" userId="38e90b0a-c2da-403c-be89-d467f5b9de66" providerId="ADAL" clId="{07DF0E2A-294A-4652-BFDA-FBE6BA9B4454}" dt="2024-09-30T15:49:55.122" v="1222" actId="47"/>
        <pc:sldMkLst>
          <pc:docMk/>
          <pc:sldMk cId="3392422411" sldId="2145706023"/>
        </pc:sldMkLst>
      </pc:sldChg>
      <pc:sldChg chg="del">
        <pc:chgData name="Verbrugge Aline" userId="38e90b0a-c2da-403c-be89-d467f5b9de66" providerId="ADAL" clId="{07DF0E2A-294A-4652-BFDA-FBE6BA9B4454}" dt="2024-09-30T15:46:40.609" v="1186" actId="47"/>
        <pc:sldMkLst>
          <pc:docMk/>
          <pc:sldMk cId="1711991063" sldId="2145706024"/>
        </pc:sldMkLst>
      </pc:sldChg>
      <pc:sldChg chg="del">
        <pc:chgData name="Verbrugge Aline" userId="38e90b0a-c2da-403c-be89-d467f5b9de66" providerId="ADAL" clId="{07DF0E2A-294A-4652-BFDA-FBE6BA9B4454}" dt="2024-09-30T15:46:37.082" v="1185" actId="47"/>
        <pc:sldMkLst>
          <pc:docMk/>
          <pc:sldMk cId="1085990366" sldId="2145706025"/>
        </pc:sldMkLst>
      </pc:sldChg>
      <pc:sldChg chg="addSp delSp modSp mod">
        <pc:chgData name="Verbrugge Aline" userId="38e90b0a-c2da-403c-be89-d467f5b9de66" providerId="ADAL" clId="{07DF0E2A-294A-4652-BFDA-FBE6BA9B4454}" dt="2024-09-30T13:58:59.457" v="473" actId="6549"/>
        <pc:sldMkLst>
          <pc:docMk/>
          <pc:sldMk cId="2788433150" sldId="2145706026"/>
        </pc:sldMkLst>
      </pc:sldChg>
      <pc:sldChg chg="modSp mod">
        <pc:chgData name="Verbrugge Aline" userId="38e90b0a-c2da-403c-be89-d467f5b9de66" providerId="ADAL" clId="{07DF0E2A-294A-4652-BFDA-FBE6BA9B4454}" dt="2024-09-30T15:31:12.818" v="776" actId="1036"/>
        <pc:sldMkLst>
          <pc:docMk/>
          <pc:sldMk cId="242182394" sldId="2145706027"/>
        </pc:sldMkLst>
      </pc:sldChg>
      <pc:sldChg chg="modSp mod">
        <pc:chgData name="Verbrugge Aline" userId="38e90b0a-c2da-403c-be89-d467f5b9de66" providerId="ADAL" clId="{07DF0E2A-294A-4652-BFDA-FBE6BA9B4454}" dt="2024-09-30T13:48:20.978" v="25" actId="1076"/>
        <pc:sldMkLst>
          <pc:docMk/>
          <pc:sldMk cId="2596753443" sldId="2145706028"/>
        </pc:sldMkLst>
      </pc:sldChg>
      <pc:sldChg chg="addSp modSp mod">
        <pc:chgData name="Verbrugge Aline" userId="38e90b0a-c2da-403c-be89-d467f5b9de66" providerId="ADAL" clId="{07DF0E2A-294A-4652-BFDA-FBE6BA9B4454}" dt="2024-09-30T15:30:16.749" v="758" actId="1076"/>
        <pc:sldMkLst>
          <pc:docMk/>
          <pc:sldMk cId="2108773728" sldId="2145706029"/>
        </pc:sldMkLst>
      </pc:sldChg>
      <pc:sldChg chg="addSp delSp modSp add mod">
        <pc:chgData name="Verbrugge Aline" userId="38e90b0a-c2da-403c-be89-d467f5b9de66" providerId="ADAL" clId="{07DF0E2A-294A-4652-BFDA-FBE6BA9B4454}" dt="2024-09-30T13:59:39.537" v="477" actId="1076"/>
        <pc:sldMkLst>
          <pc:docMk/>
          <pc:sldMk cId="4254248927" sldId="2145706030"/>
        </pc:sldMkLst>
      </pc:sldChg>
      <pc:sldChg chg="addSp delSp modSp add mod">
        <pc:chgData name="Verbrugge Aline" userId="38e90b0a-c2da-403c-be89-d467f5b9de66" providerId="ADAL" clId="{07DF0E2A-294A-4652-BFDA-FBE6BA9B4454}" dt="2024-09-30T14:54:19.407" v="693" actId="20577"/>
        <pc:sldMkLst>
          <pc:docMk/>
          <pc:sldMk cId="3793624239" sldId="2145706031"/>
        </pc:sldMkLst>
      </pc:sldChg>
      <pc:sldChg chg="addSp modSp add mod ord">
        <pc:chgData name="Verbrugge Aline" userId="38e90b0a-c2da-403c-be89-d467f5b9de66" providerId="ADAL" clId="{07DF0E2A-294A-4652-BFDA-FBE6BA9B4454}" dt="2024-09-30T15:31:44.194" v="779"/>
        <pc:sldMkLst>
          <pc:docMk/>
          <pc:sldMk cId="1232835920" sldId="2145706032"/>
        </pc:sldMkLst>
      </pc:sldChg>
      <pc:sldChg chg="add ord">
        <pc:chgData name="Verbrugge Aline" userId="38e90b0a-c2da-403c-be89-d467f5b9de66" providerId="ADAL" clId="{07DF0E2A-294A-4652-BFDA-FBE6BA9B4454}" dt="2024-09-30T15:31:57.326" v="782"/>
        <pc:sldMkLst>
          <pc:docMk/>
          <pc:sldMk cId="577010996" sldId="2145706033"/>
        </pc:sldMkLst>
      </pc:sldChg>
      <pc:sldChg chg="addSp delSp modSp add mod ord">
        <pc:chgData name="Verbrugge Aline" userId="38e90b0a-c2da-403c-be89-d467f5b9de66" providerId="ADAL" clId="{07DF0E2A-294A-4652-BFDA-FBE6BA9B4454}" dt="2024-09-30T15:36:45.715" v="1098" actId="20577"/>
        <pc:sldMkLst>
          <pc:docMk/>
          <pc:sldMk cId="756447814" sldId="2145706034"/>
        </pc:sldMkLst>
      </pc:sldChg>
      <pc:sldChg chg="addSp delSp modSp add mod ord">
        <pc:chgData name="Verbrugge Aline" userId="38e90b0a-c2da-403c-be89-d467f5b9de66" providerId="ADAL" clId="{07DF0E2A-294A-4652-BFDA-FBE6BA9B4454}" dt="2024-09-30T15:36:55.774" v="1100"/>
        <pc:sldMkLst>
          <pc:docMk/>
          <pc:sldMk cId="2127613769" sldId="2145706035"/>
        </pc:sldMkLst>
      </pc:sldChg>
      <pc:sldChg chg="addSp delSp modSp add mod">
        <pc:chgData name="Verbrugge Aline" userId="38e90b0a-c2da-403c-be89-d467f5b9de66" providerId="ADAL" clId="{07DF0E2A-294A-4652-BFDA-FBE6BA9B4454}" dt="2024-09-30T15:51:23.489" v="1266" actId="20577"/>
        <pc:sldMkLst>
          <pc:docMk/>
          <pc:sldMk cId="1154994055" sldId="2145706036"/>
        </pc:sldMkLst>
      </pc:sldChg>
      <pc:sldChg chg="addSp modSp add mod">
        <pc:chgData name="Verbrugge Aline" userId="38e90b0a-c2da-403c-be89-d467f5b9de66" providerId="ADAL" clId="{07DF0E2A-294A-4652-BFDA-FBE6BA9B4454}" dt="2024-09-30T15:51:04.118" v="1262"/>
        <pc:sldMkLst>
          <pc:docMk/>
          <pc:sldMk cId="1302596763" sldId="2145706037"/>
        </pc:sldMkLst>
      </pc:sldChg>
      <pc:sldChg chg="addSp delSp modSp add mod">
        <pc:chgData name="Verbrugge Aline" userId="38e90b0a-c2da-403c-be89-d467f5b9de66" providerId="ADAL" clId="{07DF0E2A-294A-4652-BFDA-FBE6BA9B4454}" dt="2024-09-30T15:53:05.491" v="1411" actId="1035"/>
        <pc:sldMkLst>
          <pc:docMk/>
          <pc:sldMk cId="544600955" sldId="2145706038"/>
        </pc:sldMkLst>
      </pc:sldChg>
    </pc:docChg>
  </pc:docChgLst>
  <pc:docChgLst>
    <pc:chgData name="Verbrugge Aline" userId="S::aline.verbrugge@vlaanderen.be::38e90b0a-c2da-403c-be89-d467f5b9de66" providerId="AD" clId="Web-{372F193F-BBEA-9BB2-B2F0-3492EFE2BFC9}"/>
    <pc:docChg chg="modSld">
      <pc:chgData name="Verbrugge Aline" userId="S::aline.verbrugge@vlaanderen.be::38e90b0a-c2da-403c-be89-d467f5b9de66" providerId="AD" clId="Web-{372F193F-BBEA-9BB2-B2F0-3492EFE2BFC9}" dt="2024-08-20T13:37:08.104" v="167"/>
      <pc:docMkLst>
        <pc:docMk/>
      </pc:docMkLst>
    </pc:docChg>
  </pc:docChgLst>
  <pc:docChgLst>
    <pc:chgData name="Verbrugge Aline" userId="S::aline.verbrugge@vlaanderen.be::38e90b0a-c2da-403c-be89-d467f5b9de66" providerId="AD" clId="Web-{8BA57ED6-83D3-4157-9684-3E1C88700530}"/>
    <pc:docChg chg="addSld modSld sldOrd">
      <pc:chgData name="Verbrugge Aline" userId="S::aline.verbrugge@vlaanderen.be::38e90b0a-c2da-403c-be89-d467f5b9de66" providerId="AD" clId="Web-{8BA57ED6-83D3-4157-9684-3E1C88700530}" dt="2024-11-04T14:25:07.613" v="124" actId="20577"/>
      <pc:docMkLst>
        <pc:docMk/>
      </pc:docMkLst>
      <pc:sldChg chg="modSp">
        <pc:chgData name="Verbrugge Aline" userId="S::aline.verbrugge@vlaanderen.be::38e90b0a-c2da-403c-be89-d467f5b9de66" providerId="AD" clId="Web-{8BA57ED6-83D3-4157-9684-3E1C88700530}" dt="2024-11-04T14:24:25.721" v="89" actId="20577"/>
        <pc:sldMkLst>
          <pc:docMk/>
          <pc:sldMk cId="4050124240" sldId="2145706042"/>
        </pc:sldMkLst>
        <pc:spChg chg="mod">
          <ac:chgData name="Verbrugge Aline" userId="S::aline.verbrugge@vlaanderen.be::38e90b0a-c2da-403c-be89-d467f5b9de66" providerId="AD" clId="Web-{8BA57ED6-83D3-4157-9684-3E1C88700530}" dt="2024-11-04T14:24:25.721" v="89" actId="20577"/>
          <ac:spMkLst>
            <pc:docMk/>
            <pc:sldMk cId="4050124240" sldId="2145706042"/>
            <ac:spMk id="1613" creationId="{00000000-0000-0000-0000-000000000000}"/>
          </ac:spMkLst>
        </pc:spChg>
      </pc:sldChg>
      <pc:sldChg chg="modSp">
        <pc:chgData name="Verbrugge Aline" userId="S::aline.verbrugge@vlaanderen.be::38e90b0a-c2da-403c-be89-d467f5b9de66" providerId="AD" clId="Web-{8BA57ED6-83D3-4157-9684-3E1C88700530}" dt="2024-11-04T14:20:04.995" v="4" actId="20577"/>
        <pc:sldMkLst>
          <pc:docMk/>
          <pc:sldMk cId="2527530784" sldId="2145706046"/>
        </pc:sldMkLst>
        <pc:spChg chg="mod">
          <ac:chgData name="Verbrugge Aline" userId="S::aline.verbrugge@vlaanderen.be::38e90b0a-c2da-403c-be89-d467f5b9de66" providerId="AD" clId="Web-{8BA57ED6-83D3-4157-9684-3E1C88700530}" dt="2024-11-04T14:20:04.995" v="4" actId="20577"/>
          <ac:spMkLst>
            <pc:docMk/>
            <pc:sldMk cId="2527530784" sldId="2145706046"/>
            <ac:spMk id="4" creationId="{6445C00D-B576-21F8-A845-8302CF45DDB7}"/>
          </ac:spMkLst>
        </pc:spChg>
      </pc:sldChg>
      <pc:sldChg chg="addSp delSp modSp">
        <pc:chgData name="Verbrugge Aline" userId="S::aline.verbrugge@vlaanderen.be::38e90b0a-c2da-403c-be89-d467f5b9de66" providerId="AD" clId="Web-{8BA57ED6-83D3-4157-9684-3E1C88700530}" dt="2024-11-04T14:22:18.186" v="30" actId="20577"/>
        <pc:sldMkLst>
          <pc:docMk/>
          <pc:sldMk cId="699169549" sldId="2145706048"/>
        </pc:sldMkLst>
        <pc:spChg chg="mod">
          <ac:chgData name="Verbrugge Aline" userId="S::aline.verbrugge@vlaanderen.be::38e90b0a-c2da-403c-be89-d467f5b9de66" providerId="AD" clId="Web-{8BA57ED6-83D3-4157-9684-3E1C88700530}" dt="2024-11-04T14:21:46.123" v="10" actId="20577"/>
          <ac:spMkLst>
            <pc:docMk/>
            <pc:sldMk cId="699169549" sldId="2145706048"/>
            <ac:spMk id="4" creationId="{92785789-5626-D021-D897-574FF3E3B8BC}"/>
          </ac:spMkLst>
        </pc:spChg>
        <pc:spChg chg="mod">
          <ac:chgData name="Verbrugge Aline" userId="S::aline.verbrugge@vlaanderen.be::38e90b0a-c2da-403c-be89-d467f5b9de66" providerId="AD" clId="Web-{8BA57ED6-83D3-4157-9684-3E1C88700530}" dt="2024-11-04T14:22:18.186" v="30" actId="20577"/>
          <ac:spMkLst>
            <pc:docMk/>
            <pc:sldMk cId="699169549" sldId="2145706048"/>
            <ac:spMk id="10" creationId="{0C3C96E0-E025-65E5-CAC6-D0C539DE547E}"/>
          </ac:spMkLst>
        </pc:spChg>
        <pc:picChg chg="add mod">
          <ac:chgData name="Verbrugge Aline" userId="S::aline.verbrugge@vlaanderen.be::38e90b0a-c2da-403c-be89-d467f5b9de66" providerId="AD" clId="Web-{8BA57ED6-83D3-4157-9684-3E1C88700530}" dt="2024-11-04T14:22:06.467" v="13" actId="1076"/>
          <ac:picMkLst>
            <pc:docMk/>
            <pc:sldMk cId="699169549" sldId="2145706048"/>
            <ac:picMk id="5" creationId="{67E7096A-CBC7-6883-9806-4E527F88B3D5}"/>
          </ac:picMkLst>
        </pc:picChg>
      </pc:sldChg>
      <pc:sldChg chg="modSp">
        <pc:chgData name="Verbrugge Aline" userId="S::aline.verbrugge@vlaanderen.be::38e90b0a-c2da-403c-be89-d467f5b9de66" providerId="AD" clId="Web-{8BA57ED6-83D3-4157-9684-3E1C88700530}" dt="2024-11-04T14:18:22.602" v="0" actId="1076"/>
        <pc:sldMkLst>
          <pc:docMk/>
          <pc:sldMk cId="3352872935" sldId="2145706050"/>
        </pc:sldMkLst>
        <pc:spChg chg="mod">
          <ac:chgData name="Verbrugge Aline" userId="S::aline.verbrugge@vlaanderen.be::38e90b0a-c2da-403c-be89-d467f5b9de66" providerId="AD" clId="Web-{8BA57ED6-83D3-4157-9684-3E1C88700530}" dt="2024-11-04T14:18:22.602" v="0" actId="1076"/>
          <ac:spMkLst>
            <pc:docMk/>
            <pc:sldMk cId="3352872935" sldId="2145706050"/>
            <ac:spMk id="3" creationId="{C9A0185D-C7B8-14DA-8956-D2AB4E638A9F}"/>
          </ac:spMkLst>
        </pc:spChg>
      </pc:sldChg>
      <pc:sldChg chg="modSp">
        <pc:chgData name="Verbrugge Aline" userId="S::aline.verbrugge@vlaanderen.be::38e90b0a-c2da-403c-be89-d467f5b9de66" providerId="AD" clId="Web-{8BA57ED6-83D3-4157-9684-3E1C88700530}" dt="2024-11-04T14:20:18.808" v="5" actId="14100"/>
        <pc:sldMkLst>
          <pc:docMk/>
          <pc:sldMk cId="900323266" sldId="2145706069"/>
        </pc:sldMkLst>
        <pc:spChg chg="mod">
          <ac:chgData name="Verbrugge Aline" userId="S::aline.verbrugge@vlaanderen.be::38e90b0a-c2da-403c-be89-d467f5b9de66" providerId="AD" clId="Web-{8BA57ED6-83D3-4157-9684-3E1C88700530}" dt="2024-11-04T14:20:18.808" v="5" actId="14100"/>
          <ac:spMkLst>
            <pc:docMk/>
            <pc:sldMk cId="900323266" sldId="2145706069"/>
            <ac:spMk id="2" creationId="{80557AD8-54C2-2B25-41F2-9FB661595218}"/>
          </ac:spMkLst>
        </pc:spChg>
      </pc:sldChg>
      <pc:sldChg chg="modSp">
        <pc:chgData name="Verbrugge Aline" userId="S::aline.verbrugge@vlaanderen.be::38e90b0a-c2da-403c-be89-d467f5b9de66" providerId="AD" clId="Web-{8BA57ED6-83D3-4157-9684-3E1C88700530}" dt="2024-11-04T14:20:45.403" v="6" actId="14100"/>
        <pc:sldMkLst>
          <pc:docMk/>
          <pc:sldMk cId="2303040358" sldId="2145706074"/>
        </pc:sldMkLst>
        <pc:spChg chg="mod">
          <ac:chgData name="Verbrugge Aline" userId="S::aline.verbrugge@vlaanderen.be::38e90b0a-c2da-403c-be89-d467f5b9de66" providerId="AD" clId="Web-{8BA57ED6-83D3-4157-9684-3E1C88700530}" dt="2024-11-04T14:20:45.403" v="6" actId="14100"/>
          <ac:spMkLst>
            <pc:docMk/>
            <pc:sldMk cId="2303040358" sldId="2145706074"/>
            <ac:spMk id="2" creationId="{E36C4BDD-DA51-6DBC-A895-52C6C1D3326B}"/>
          </ac:spMkLst>
        </pc:spChg>
      </pc:sldChg>
      <pc:sldChg chg="modSp new ord">
        <pc:chgData name="Verbrugge Aline" userId="S::aline.verbrugge@vlaanderen.be::38e90b0a-c2da-403c-be89-d467f5b9de66" providerId="AD" clId="Web-{8BA57ED6-83D3-4157-9684-3E1C88700530}" dt="2024-11-04T14:24:43.753" v="90"/>
        <pc:sldMkLst>
          <pc:docMk/>
          <pc:sldMk cId="2241344294" sldId="2145706088"/>
        </pc:sldMkLst>
        <pc:spChg chg="mod">
          <ac:chgData name="Verbrugge Aline" userId="S::aline.verbrugge@vlaanderen.be::38e90b0a-c2da-403c-be89-d467f5b9de66" providerId="AD" clId="Web-{8BA57ED6-83D3-4157-9684-3E1C88700530}" dt="2024-11-04T14:24:02.002" v="71" actId="20577"/>
          <ac:spMkLst>
            <pc:docMk/>
            <pc:sldMk cId="2241344294" sldId="2145706088"/>
            <ac:spMk id="2" creationId="{0C95DA10-827D-F57B-A0CD-CAF5B5A9DE9C}"/>
          </ac:spMkLst>
        </pc:spChg>
      </pc:sldChg>
      <pc:sldChg chg="add replId">
        <pc:chgData name="Verbrugge Aline" userId="S::aline.verbrugge@vlaanderen.be::38e90b0a-c2da-403c-be89-d467f5b9de66" providerId="AD" clId="Web-{8BA57ED6-83D3-4157-9684-3E1C88700530}" dt="2024-11-04T14:24:17.752" v="72"/>
        <pc:sldMkLst>
          <pc:docMk/>
          <pc:sldMk cId="155136175" sldId="2145706089"/>
        </pc:sldMkLst>
      </pc:sldChg>
      <pc:sldChg chg="modSp new">
        <pc:chgData name="Verbrugge Aline" userId="S::aline.verbrugge@vlaanderen.be::38e90b0a-c2da-403c-be89-d467f5b9de66" providerId="AD" clId="Web-{8BA57ED6-83D3-4157-9684-3E1C88700530}" dt="2024-11-04T14:25:07.613" v="124" actId="20577"/>
        <pc:sldMkLst>
          <pc:docMk/>
          <pc:sldMk cId="4186286764" sldId="2145706090"/>
        </pc:sldMkLst>
      </pc:sldChg>
    </pc:docChg>
  </pc:docChgLst>
  <pc:docChgLst>
    <pc:chgData name="Verbrugge Aline" userId="S::aline.verbrugge@vlaanderen.be::38e90b0a-c2da-403c-be89-d467f5b9de66" providerId="AD" clId="Web-{E2F3F9F7-E2F0-55DA-0DF1-0ECAAEB958A6}"/>
    <pc:docChg chg="modSld">
      <pc:chgData name="Verbrugge Aline" userId="S::aline.verbrugge@vlaanderen.be::38e90b0a-c2da-403c-be89-d467f5b9de66" providerId="AD" clId="Web-{E2F3F9F7-E2F0-55DA-0DF1-0ECAAEB958A6}" dt="2024-11-05T16:47:48.259" v="2" actId="1076"/>
      <pc:docMkLst>
        <pc:docMk/>
      </pc:docMkLst>
      <pc:sldChg chg="mod modShow">
        <pc:chgData name="Verbrugge Aline" userId="S::aline.verbrugge@vlaanderen.be::38e90b0a-c2da-403c-be89-d467f5b9de66" providerId="AD" clId="Web-{E2F3F9F7-E2F0-55DA-0DF1-0ECAAEB958A6}" dt="2024-11-05T16:43:50.453" v="0"/>
        <pc:sldMkLst>
          <pc:docMk/>
          <pc:sldMk cId="2784232247" sldId="2145706049"/>
        </pc:sldMkLst>
      </pc:sldChg>
      <pc:sldChg chg="modSp">
        <pc:chgData name="Verbrugge Aline" userId="S::aline.verbrugge@vlaanderen.be::38e90b0a-c2da-403c-be89-d467f5b9de66" providerId="AD" clId="Web-{E2F3F9F7-E2F0-55DA-0DF1-0ECAAEB958A6}" dt="2024-11-05T16:47:48.259" v="2" actId="1076"/>
        <pc:sldMkLst>
          <pc:docMk/>
          <pc:sldMk cId="873416459" sldId="2145706142"/>
        </pc:sldMkLst>
        <pc:spChg chg="mod">
          <ac:chgData name="Verbrugge Aline" userId="S::aline.verbrugge@vlaanderen.be::38e90b0a-c2da-403c-be89-d467f5b9de66" providerId="AD" clId="Web-{E2F3F9F7-E2F0-55DA-0DF1-0ECAAEB958A6}" dt="2024-11-05T16:47:48.259" v="2" actId="1076"/>
          <ac:spMkLst>
            <pc:docMk/>
            <pc:sldMk cId="873416459" sldId="2145706142"/>
            <ac:spMk id="47" creationId="{F740BEF3-4F0C-47A0-36F7-893CADFD62C5}"/>
          </ac:spMkLst>
        </pc:spChg>
      </pc:sldChg>
    </pc:docChg>
  </pc:docChgLst>
  <pc:docChgLst>
    <pc:chgData name="Aline Verbrugge" userId="38e90b0a-c2da-403c-be89-d467f5b9de66" providerId="ADAL" clId="{63CA518D-3D76-42A6-BB4C-8048FD7B90DE}"/>
    <pc:docChg chg="undo custSel addSld delSld modSld sldOrd">
      <pc:chgData name="Aline Verbrugge" userId="38e90b0a-c2da-403c-be89-d467f5b9de66" providerId="ADAL" clId="{63CA518D-3D76-42A6-BB4C-8048FD7B90DE}" dt="2024-03-05T10:42:41.788" v="586" actId="14734"/>
      <pc:docMkLst>
        <pc:docMk/>
      </pc:docMkLst>
      <pc:sldChg chg="add del">
        <pc:chgData name="Aline Verbrugge" userId="38e90b0a-c2da-403c-be89-d467f5b9de66" providerId="ADAL" clId="{63CA518D-3D76-42A6-BB4C-8048FD7B90DE}" dt="2024-02-21T09:47:05.958" v="234" actId="47"/>
        <pc:sldMkLst>
          <pc:docMk/>
          <pc:sldMk cId="0" sldId="263"/>
        </pc:sldMkLst>
      </pc:sldChg>
      <pc:sldChg chg="addSp modSp add del mod">
        <pc:chgData name="Aline Verbrugge" userId="38e90b0a-c2da-403c-be89-d467f5b9de66" providerId="ADAL" clId="{63CA518D-3D76-42A6-BB4C-8048FD7B90DE}" dt="2024-02-21T10:04:29.879" v="280" actId="47"/>
        <pc:sldMkLst>
          <pc:docMk/>
          <pc:sldMk cId="0" sldId="264"/>
        </pc:sldMkLst>
      </pc:sldChg>
      <pc:sldChg chg="modSp add del mod modShow">
        <pc:chgData name="Aline Verbrugge" userId="38e90b0a-c2da-403c-be89-d467f5b9de66" providerId="ADAL" clId="{63CA518D-3D76-42A6-BB4C-8048FD7B90DE}" dt="2024-02-21T10:47:44.773" v="573" actId="47"/>
        <pc:sldMkLst>
          <pc:docMk/>
          <pc:sldMk cId="0" sldId="265"/>
        </pc:sldMkLst>
      </pc:sldChg>
      <pc:sldChg chg="modSp add del mod modShow">
        <pc:chgData name="Aline Verbrugge" userId="38e90b0a-c2da-403c-be89-d467f5b9de66" providerId="ADAL" clId="{63CA518D-3D76-42A6-BB4C-8048FD7B90DE}" dt="2024-02-21T10:03:24.758" v="277" actId="47"/>
        <pc:sldMkLst>
          <pc:docMk/>
          <pc:sldMk cId="0" sldId="267"/>
        </pc:sldMkLst>
      </pc:sldChg>
      <pc:sldChg chg="modSp add del mod modShow">
        <pc:chgData name="Aline Verbrugge" userId="38e90b0a-c2da-403c-be89-d467f5b9de66" providerId="ADAL" clId="{63CA518D-3D76-42A6-BB4C-8048FD7B90DE}" dt="2024-02-21T10:03:24.758" v="277" actId="47"/>
        <pc:sldMkLst>
          <pc:docMk/>
          <pc:sldMk cId="0" sldId="268"/>
        </pc:sldMkLst>
      </pc:sldChg>
      <pc:sldChg chg="modSp add del mod modShow">
        <pc:chgData name="Aline Verbrugge" userId="38e90b0a-c2da-403c-be89-d467f5b9de66" providerId="ADAL" clId="{63CA518D-3D76-42A6-BB4C-8048FD7B90DE}" dt="2024-02-21T10:03:24.758" v="277" actId="47"/>
        <pc:sldMkLst>
          <pc:docMk/>
          <pc:sldMk cId="0" sldId="269"/>
        </pc:sldMkLst>
      </pc:sldChg>
      <pc:sldChg chg="modSp add del mod modShow">
        <pc:chgData name="Aline Verbrugge" userId="38e90b0a-c2da-403c-be89-d467f5b9de66" providerId="ADAL" clId="{63CA518D-3D76-42A6-BB4C-8048FD7B90DE}" dt="2024-02-21T10:03:24.758" v="277" actId="47"/>
        <pc:sldMkLst>
          <pc:docMk/>
          <pc:sldMk cId="0" sldId="270"/>
        </pc:sldMkLst>
      </pc:sldChg>
      <pc:sldChg chg="modSp add del mod modShow">
        <pc:chgData name="Aline Verbrugge" userId="38e90b0a-c2da-403c-be89-d467f5b9de66" providerId="ADAL" clId="{63CA518D-3D76-42A6-BB4C-8048FD7B90DE}" dt="2024-02-21T10:22:16.618" v="383" actId="14100"/>
        <pc:sldMkLst>
          <pc:docMk/>
          <pc:sldMk cId="0" sldId="271"/>
        </pc:sldMkLst>
      </pc:sldChg>
      <pc:sldChg chg="delCm">
        <pc:chgData name="Aline Verbrugge" userId="38e90b0a-c2da-403c-be89-d467f5b9de66" providerId="ADAL" clId="{63CA518D-3D76-42A6-BB4C-8048FD7B90DE}" dt="2024-02-21T10:22:53.001" v="384" actId="1592"/>
        <pc:sldMkLst>
          <pc:docMk/>
          <pc:sldMk cId="0" sldId="272"/>
        </pc:sldMkLst>
      </pc:sldChg>
      <pc:sldChg chg="modSp mod">
        <pc:chgData name="Aline Verbrugge" userId="38e90b0a-c2da-403c-be89-d467f5b9de66" providerId="ADAL" clId="{63CA518D-3D76-42A6-BB4C-8048FD7B90DE}" dt="2024-02-21T10:23:45.300" v="410" actId="1076"/>
        <pc:sldMkLst>
          <pc:docMk/>
          <pc:sldMk cId="0" sldId="273"/>
        </pc:sldMkLst>
      </pc:sldChg>
      <pc:sldChg chg="add">
        <pc:chgData name="Aline Verbrugge" userId="38e90b0a-c2da-403c-be89-d467f5b9de66" providerId="ADAL" clId="{63CA518D-3D76-42A6-BB4C-8048FD7B90DE}" dt="2024-02-21T09:12:59.156" v="14"/>
        <pc:sldMkLst>
          <pc:docMk/>
          <pc:sldMk cId="0" sldId="293"/>
        </pc:sldMkLst>
      </pc:sldChg>
      <pc:sldChg chg="add">
        <pc:chgData name="Aline Verbrugge" userId="38e90b0a-c2da-403c-be89-d467f5b9de66" providerId="ADAL" clId="{63CA518D-3D76-42A6-BB4C-8048FD7B90DE}" dt="2024-02-21T09:12:06.811" v="8"/>
        <pc:sldMkLst>
          <pc:docMk/>
          <pc:sldMk cId="0" sldId="295"/>
        </pc:sldMkLst>
      </pc:sldChg>
      <pc:sldChg chg="add delCm modNotesTx">
        <pc:chgData name="Aline Verbrugge" userId="38e90b0a-c2da-403c-be89-d467f5b9de66" providerId="ADAL" clId="{63CA518D-3D76-42A6-BB4C-8048FD7B90DE}" dt="2024-02-26T09:58:11.006" v="579" actId="6549"/>
        <pc:sldMkLst>
          <pc:docMk/>
          <pc:sldMk cId="0" sldId="296"/>
        </pc:sldMkLst>
      </pc:sldChg>
      <pc:sldChg chg="addSp modSp add del ord addCm modCm">
        <pc:chgData name="Aline Verbrugge" userId="38e90b0a-c2da-403c-be89-d467f5b9de66" providerId="ADAL" clId="{63CA518D-3D76-42A6-BB4C-8048FD7B90DE}" dt="2024-02-21T10:01:09.682" v="261" actId="47"/>
        <pc:sldMkLst>
          <pc:docMk/>
          <pc:sldMk cId="0" sldId="298"/>
        </pc:sldMkLst>
      </pc:sldChg>
      <pc:sldChg chg="addSp delSp modSp mod addCm modCm">
        <pc:chgData name="Aline Verbrugge" userId="38e90b0a-c2da-403c-be89-d467f5b9de66" providerId="ADAL" clId="{63CA518D-3D76-42A6-BB4C-8048FD7B90DE}" dt="2024-02-21T10:08:43.539" v="302" actId="1589"/>
        <pc:sldMkLst>
          <pc:docMk/>
          <pc:sldMk cId="0" sldId="302"/>
        </pc:sldMkLst>
      </pc:sldChg>
      <pc:sldChg chg="del">
        <pc:chgData name="Aline Verbrugge" userId="38e90b0a-c2da-403c-be89-d467f5b9de66" providerId="ADAL" clId="{63CA518D-3D76-42A6-BB4C-8048FD7B90DE}" dt="2024-02-21T09:09:05.100" v="1" actId="47"/>
        <pc:sldMkLst>
          <pc:docMk/>
          <pc:sldMk cId="0" sldId="316"/>
        </pc:sldMkLst>
      </pc:sldChg>
      <pc:sldChg chg="modSp del mod">
        <pc:chgData name="Aline Verbrugge" userId="38e90b0a-c2da-403c-be89-d467f5b9de66" providerId="ADAL" clId="{63CA518D-3D76-42A6-BB4C-8048FD7B90DE}" dt="2024-02-21T10:20:18.958" v="380" actId="47"/>
        <pc:sldMkLst>
          <pc:docMk/>
          <pc:sldMk cId="2774561907" sldId="323"/>
        </pc:sldMkLst>
      </pc:sldChg>
      <pc:sldChg chg="modSp mod">
        <pc:chgData name="Aline Verbrugge" userId="38e90b0a-c2da-403c-be89-d467f5b9de66" providerId="ADAL" clId="{63CA518D-3D76-42A6-BB4C-8048FD7B90DE}" dt="2024-02-21T10:05:55.211" v="294" actId="113"/>
        <pc:sldMkLst>
          <pc:docMk/>
          <pc:sldMk cId="2054755094" sldId="324"/>
        </pc:sldMkLst>
      </pc:sldChg>
      <pc:sldChg chg="add modNotesTx">
        <pc:chgData name="Aline Verbrugge" userId="38e90b0a-c2da-403c-be89-d467f5b9de66" providerId="ADAL" clId="{63CA518D-3D76-42A6-BB4C-8048FD7B90DE}" dt="2024-02-26T09:58:22.884" v="580" actId="6549"/>
        <pc:sldMkLst>
          <pc:docMk/>
          <pc:sldMk cId="3095345041" sldId="327"/>
        </pc:sldMkLst>
      </pc:sldChg>
      <pc:sldChg chg="addSp modSp del">
        <pc:chgData name="Aline Verbrugge" userId="38e90b0a-c2da-403c-be89-d467f5b9de66" providerId="ADAL" clId="{63CA518D-3D76-42A6-BB4C-8048FD7B90DE}" dt="2024-02-21T10:48:04.602" v="577" actId="47"/>
        <pc:sldMkLst>
          <pc:docMk/>
          <pc:sldMk cId="2072079167" sldId="2145705905"/>
        </pc:sldMkLst>
      </pc:sldChg>
      <pc:sldChg chg="addSp modSp mod ord addCm delCm modCm">
        <pc:chgData name="Aline Verbrugge" userId="38e90b0a-c2da-403c-be89-d467f5b9de66" providerId="ADAL" clId="{63CA518D-3D76-42A6-BB4C-8048FD7B90DE}" dt="2024-02-21T10:10:55.602" v="304" actId="20577"/>
        <pc:sldMkLst>
          <pc:docMk/>
          <pc:sldMk cId="2011994910" sldId="2145705909"/>
        </pc:sldMkLst>
      </pc:sldChg>
      <pc:sldChg chg="add">
        <pc:chgData name="Aline Verbrugge" userId="38e90b0a-c2da-403c-be89-d467f5b9de66" providerId="ADAL" clId="{63CA518D-3D76-42A6-BB4C-8048FD7B90DE}" dt="2024-02-21T09:12:06.811" v="8"/>
        <pc:sldMkLst>
          <pc:docMk/>
          <pc:sldMk cId="147455872" sldId="2145705910"/>
        </pc:sldMkLst>
      </pc:sldChg>
      <pc:sldChg chg="modSp add mod modNotesTx">
        <pc:chgData name="Aline Verbrugge" userId="38e90b0a-c2da-403c-be89-d467f5b9de66" providerId="ADAL" clId="{63CA518D-3D76-42A6-BB4C-8048FD7B90DE}" dt="2024-02-26T09:58:27.058" v="581" actId="6549"/>
        <pc:sldMkLst>
          <pc:docMk/>
          <pc:sldMk cId="1297017935" sldId="2145705911"/>
        </pc:sldMkLst>
      </pc:sldChg>
      <pc:sldChg chg="add">
        <pc:chgData name="Aline Verbrugge" userId="38e90b0a-c2da-403c-be89-d467f5b9de66" providerId="ADAL" clId="{63CA518D-3D76-42A6-BB4C-8048FD7B90DE}" dt="2024-02-21T09:12:06.811" v="8"/>
        <pc:sldMkLst>
          <pc:docMk/>
          <pc:sldMk cId="545123824" sldId="2145705912"/>
        </pc:sldMkLst>
      </pc:sldChg>
      <pc:sldChg chg="add">
        <pc:chgData name="Aline Verbrugge" userId="38e90b0a-c2da-403c-be89-d467f5b9de66" providerId="ADAL" clId="{63CA518D-3D76-42A6-BB4C-8048FD7B90DE}" dt="2024-02-21T09:12:26.885" v="11"/>
        <pc:sldMkLst>
          <pc:docMk/>
          <pc:sldMk cId="840892978" sldId="2145705913"/>
        </pc:sldMkLst>
      </pc:sldChg>
      <pc:sldChg chg="add del">
        <pc:chgData name="Aline Verbrugge" userId="38e90b0a-c2da-403c-be89-d467f5b9de66" providerId="ADAL" clId="{63CA518D-3D76-42A6-BB4C-8048FD7B90DE}" dt="2024-02-21T09:12:56.541" v="13" actId="47"/>
        <pc:sldMkLst>
          <pc:docMk/>
          <pc:sldMk cId="847306481" sldId="2145705914"/>
        </pc:sldMkLst>
      </pc:sldChg>
      <pc:sldChg chg="addSp delSp modSp add mod">
        <pc:chgData name="Aline Verbrugge" userId="38e90b0a-c2da-403c-be89-d467f5b9de66" providerId="ADAL" clId="{63CA518D-3D76-42A6-BB4C-8048FD7B90DE}" dt="2024-02-21T10:47:59.625" v="576" actId="478"/>
        <pc:sldMkLst>
          <pc:docMk/>
          <pc:sldMk cId="2315645523" sldId="2145705914"/>
        </pc:sldMkLst>
      </pc:sldChg>
      <pc:sldChg chg="add ord modNotesTx">
        <pc:chgData name="Aline Verbrugge" userId="38e90b0a-c2da-403c-be89-d467f5b9de66" providerId="ADAL" clId="{63CA518D-3D76-42A6-BB4C-8048FD7B90DE}" dt="2024-02-26T10:21:51.234" v="584"/>
        <pc:sldMkLst>
          <pc:docMk/>
          <pc:sldMk cId="2906073403" sldId="2145705915"/>
        </pc:sldMkLst>
      </pc:sldChg>
      <pc:sldChg chg="addSp delSp modSp add mod ord delCm modCm">
        <pc:chgData name="Aline Verbrugge" userId="38e90b0a-c2da-403c-be89-d467f5b9de66" providerId="ADAL" clId="{63CA518D-3D76-42A6-BB4C-8048FD7B90DE}" dt="2024-02-21T10:47:54.968" v="575" actId="1592"/>
        <pc:sldMkLst>
          <pc:docMk/>
          <pc:sldMk cId="3178231949" sldId="2145705916"/>
        </pc:sldMkLst>
      </pc:sldChg>
      <pc:sldChg chg="addSp delSp modSp add mod modShow modNotes">
        <pc:chgData name="Aline Verbrugge" userId="38e90b0a-c2da-403c-be89-d467f5b9de66" providerId="ADAL" clId="{63CA518D-3D76-42A6-BB4C-8048FD7B90DE}" dt="2024-02-21T10:01:47.292" v="263" actId="478"/>
        <pc:sldMkLst>
          <pc:docMk/>
          <pc:sldMk cId="0" sldId="2145705917"/>
        </pc:sldMkLst>
      </pc:sldChg>
      <pc:sldChg chg="add del">
        <pc:chgData name="Aline Verbrugge" userId="38e90b0a-c2da-403c-be89-d467f5b9de66" providerId="ADAL" clId="{63CA518D-3D76-42A6-BB4C-8048FD7B90DE}" dt="2024-02-21T09:18:27.068" v="38"/>
        <pc:sldMkLst>
          <pc:docMk/>
          <pc:sldMk cId="859760829" sldId="2145705917"/>
        </pc:sldMkLst>
      </pc:sldChg>
      <pc:sldChg chg="add del">
        <pc:chgData name="Aline Verbrugge" userId="38e90b0a-c2da-403c-be89-d467f5b9de66" providerId="ADAL" clId="{63CA518D-3D76-42A6-BB4C-8048FD7B90DE}" dt="2024-02-21T09:19:14.296" v="43" actId="47"/>
        <pc:sldMkLst>
          <pc:docMk/>
          <pc:sldMk cId="1496814925" sldId="2145705917"/>
        </pc:sldMkLst>
      </pc:sldChg>
      <pc:sldChg chg="addSp delSp modSp add del mod modShow modNotes">
        <pc:chgData name="Aline Verbrugge" userId="38e90b0a-c2da-403c-be89-d467f5b9de66" providerId="ADAL" clId="{63CA518D-3D76-42A6-BB4C-8048FD7B90DE}" dt="2024-02-21T10:01:50.494" v="264" actId="478"/>
        <pc:sldMkLst>
          <pc:docMk/>
          <pc:sldMk cId="0" sldId="2145705918"/>
        </pc:sldMkLst>
      </pc:sldChg>
      <pc:sldChg chg="addSp delSp modSp add mod modShow modNotes">
        <pc:chgData name="Aline Verbrugge" userId="38e90b0a-c2da-403c-be89-d467f5b9de66" providerId="ADAL" clId="{63CA518D-3D76-42A6-BB4C-8048FD7B90DE}" dt="2024-02-21T10:01:53.185" v="265" actId="478"/>
        <pc:sldMkLst>
          <pc:docMk/>
          <pc:sldMk cId="0" sldId="2145705919"/>
        </pc:sldMkLst>
      </pc:sldChg>
      <pc:sldChg chg="add del">
        <pc:chgData name="Aline Verbrugge" userId="38e90b0a-c2da-403c-be89-d467f5b9de66" providerId="ADAL" clId="{63CA518D-3D76-42A6-BB4C-8048FD7B90DE}" dt="2024-02-21T09:18:27.068" v="38"/>
        <pc:sldMkLst>
          <pc:docMk/>
          <pc:sldMk cId="2594725750" sldId="2145705919"/>
        </pc:sldMkLst>
      </pc:sldChg>
      <pc:sldChg chg="addSp delSp modSp add mod modShow modNotes">
        <pc:chgData name="Aline Verbrugge" userId="38e90b0a-c2da-403c-be89-d467f5b9de66" providerId="ADAL" clId="{63CA518D-3D76-42A6-BB4C-8048FD7B90DE}" dt="2024-02-21T10:01:55.682" v="266" actId="478"/>
        <pc:sldMkLst>
          <pc:docMk/>
          <pc:sldMk cId="0" sldId="2145705920"/>
        </pc:sldMkLst>
      </pc:sldChg>
      <pc:sldChg chg="add del">
        <pc:chgData name="Aline Verbrugge" userId="38e90b0a-c2da-403c-be89-d467f5b9de66" providerId="ADAL" clId="{63CA518D-3D76-42A6-BB4C-8048FD7B90DE}" dt="2024-02-21T09:18:27.068" v="38"/>
        <pc:sldMkLst>
          <pc:docMk/>
          <pc:sldMk cId="1711656848" sldId="2145705920"/>
        </pc:sldMkLst>
      </pc:sldChg>
      <pc:sldChg chg="addSp delSp modSp add mod modShow modNotes">
        <pc:chgData name="Aline Verbrugge" userId="38e90b0a-c2da-403c-be89-d467f5b9de66" providerId="ADAL" clId="{63CA518D-3D76-42A6-BB4C-8048FD7B90DE}" dt="2024-02-21T10:01:58.093" v="267" actId="478"/>
        <pc:sldMkLst>
          <pc:docMk/>
          <pc:sldMk cId="0" sldId="2145705921"/>
        </pc:sldMkLst>
      </pc:sldChg>
      <pc:sldChg chg="addSp delSp modSp new mod modShow">
        <pc:chgData name="Aline Verbrugge" userId="38e90b0a-c2da-403c-be89-d467f5b9de66" providerId="ADAL" clId="{63CA518D-3D76-42A6-BB4C-8048FD7B90DE}" dt="2024-02-21T10:11:29.578" v="306" actId="478"/>
        <pc:sldMkLst>
          <pc:docMk/>
          <pc:sldMk cId="1168306272" sldId="2145705922"/>
        </pc:sldMkLst>
      </pc:sldChg>
      <pc:sldChg chg="modSp add del mod modShow">
        <pc:chgData name="Aline Verbrugge" userId="38e90b0a-c2da-403c-be89-d467f5b9de66" providerId="ADAL" clId="{63CA518D-3D76-42A6-BB4C-8048FD7B90DE}" dt="2024-02-21T10:47:47.141" v="574" actId="47"/>
        <pc:sldMkLst>
          <pc:docMk/>
          <pc:sldMk cId="0" sldId="2145705923"/>
        </pc:sldMkLst>
      </pc:sldChg>
      <pc:sldChg chg="modSp add del mod modShow">
        <pc:chgData name="Aline Verbrugge" userId="38e90b0a-c2da-403c-be89-d467f5b9de66" providerId="ADAL" clId="{63CA518D-3D76-42A6-BB4C-8048FD7B90DE}" dt="2024-02-21T10:03:24.758" v="277" actId="47"/>
        <pc:sldMkLst>
          <pc:docMk/>
          <pc:sldMk cId="0" sldId="2145705924"/>
        </pc:sldMkLst>
      </pc:sldChg>
      <pc:sldChg chg="modSp add del mod modShow">
        <pc:chgData name="Aline Verbrugge" userId="38e90b0a-c2da-403c-be89-d467f5b9de66" providerId="ADAL" clId="{63CA518D-3D76-42A6-BB4C-8048FD7B90DE}" dt="2024-02-21T10:03:24.758" v="277" actId="47"/>
        <pc:sldMkLst>
          <pc:docMk/>
          <pc:sldMk cId="0" sldId="2145705925"/>
        </pc:sldMkLst>
      </pc:sldChg>
      <pc:sldChg chg="modSp add del mod modShow">
        <pc:chgData name="Aline Verbrugge" userId="38e90b0a-c2da-403c-be89-d467f5b9de66" providerId="ADAL" clId="{63CA518D-3D76-42A6-BB4C-8048FD7B90DE}" dt="2024-02-21T10:03:24.758" v="277" actId="47"/>
        <pc:sldMkLst>
          <pc:docMk/>
          <pc:sldMk cId="0" sldId="2145705926"/>
        </pc:sldMkLst>
      </pc:sldChg>
      <pc:sldChg chg="modSp add mod ord modShow">
        <pc:chgData name="Aline Verbrugge" userId="38e90b0a-c2da-403c-be89-d467f5b9de66" providerId="ADAL" clId="{63CA518D-3D76-42A6-BB4C-8048FD7B90DE}" dt="2024-02-26T09:56:40.010" v="578" actId="14100"/>
        <pc:sldMkLst>
          <pc:docMk/>
          <pc:sldMk cId="0" sldId="2145705927"/>
        </pc:sldMkLst>
      </pc:sldChg>
      <pc:sldChg chg="modSp add del mod modShow">
        <pc:chgData name="Aline Verbrugge" userId="38e90b0a-c2da-403c-be89-d467f5b9de66" providerId="ADAL" clId="{63CA518D-3D76-42A6-BB4C-8048FD7B90DE}" dt="2024-02-21T10:02:49.723" v="269" actId="47"/>
        <pc:sldMkLst>
          <pc:docMk/>
          <pc:sldMk cId="0" sldId="2145705928"/>
        </pc:sldMkLst>
      </pc:sldChg>
      <pc:sldChg chg="modSp add del mod modShow">
        <pc:chgData name="Aline Verbrugge" userId="38e90b0a-c2da-403c-be89-d467f5b9de66" providerId="ADAL" clId="{63CA518D-3D76-42A6-BB4C-8048FD7B90DE}" dt="2024-02-21T10:02:49.723" v="269" actId="47"/>
        <pc:sldMkLst>
          <pc:docMk/>
          <pc:sldMk cId="0" sldId="2145705929"/>
        </pc:sldMkLst>
      </pc:sldChg>
      <pc:sldChg chg="modSp add del mod modShow">
        <pc:chgData name="Aline Verbrugge" userId="38e90b0a-c2da-403c-be89-d467f5b9de66" providerId="ADAL" clId="{63CA518D-3D76-42A6-BB4C-8048FD7B90DE}" dt="2024-02-21T10:02:49.723" v="269" actId="47"/>
        <pc:sldMkLst>
          <pc:docMk/>
          <pc:sldMk cId="0" sldId="2145705930"/>
        </pc:sldMkLst>
      </pc:sldChg>
      <pc:sldChg chg="modSp add del mod modShow">
        <pc:chgData name="Aline Verbrugge" userId="38e90b0a-c2da-403c-be89-d467f5b9de66" providerId="ADAL" clId="{63CA518D-3D76-42A6-BB4C-8048FD7B90DE}" dt="2024-02-21T10:02:49.723" v="269" actId="47"/>
        <pc:sldMkLst>
          <pc:docMk/>
          <pc:sldMk cId="0" sldId="2145705931"/>
        </pc:sldMkLst>
      </pc:sldChg>
      <pc:sldChg chg="modSp add del mod modShow">
        <pc:chgData name="Aline Verbrugge" userId="38e90b0a-c2da-403c-be89-d467f5b9de66" providerId="ADAL" clId="{63CA518D-3D76-42A6-BB4C-8048FD7B90DE}" dt="2024-02-21T10:02:49.723" v="269" actId="47"/>
        <pc:sldMkLst>
          <pc:docMk/>
          <pc:sldMk cId="0" sldId="2145705932"/>
        </pc:sldMkLst>
      </pc:sldChg>
      <pc:sldChg chg="modSp add del mod modShow">
        <pc:chgData name="Aline Verbrugge" userId="38e90b0a-c2da-403c-be89-d467f5b9de66" providerId="ADAL" clId="{63CA518D-3D76-42A6-BB4C-8048FD7B90DE}" dt="2024-02-21T10:02:49.723" v="269" actId="47"/>
        <pc:sldMkLst>
          <pc:docMk/>
          <pc:sldMk cId="0" sldId="2145705933"/>
        </pc:sldMkLst>
      </pc:sldChg>
      <pc:sldMasterChg chg="delSldLayout">
        <pc:chgData name="Aline Verbrugge" userId="38e90b0a-c2da-403c-be89-d467f5b9de66" providerId="ADAL" clId="{63CA518D-3D76-42A6-BB4C-8048FD7B90DE}" dt="2024-02-21T10:04:29.879" v="280" actId="47"/>
        <pc:sldMasterMkLst>
          <pc:docMk/>
          <pc:sldMasterMk cId="2358124496" sldId="2147483660"/>
        </pc:sldMasterMkLst>
        <pc:sldLayoutChg chg="del">
          <pc:chgData name="Aline Verbrugge" userId="38e90b0a-c2da-403c-be89-d467f5b9de66" providerId="ADAL" clId="{63CA518D-3D76-42A6-BB4C-8048FD7B90DE}" dt="2024-02-21T10:03:24.758" v="277" actId="47"/>
          <pc:sldLayoutMkLst>
            <pc:docMk/>
            <pc:sldMasterMk cId="2358124496" sldId="2147483660"/>
            <pc:sldLayoutMk cId="873662821" sldId="2147483681"/>
          </pc:sldLayoutMkLst>
        </pc:sldLayoutChg>
        <pc:sldLayoutChg chg="del">
          <pc:chgData name="Aline Verbrugge" userId="38e90b0a-c2da-403c-be89-d467f5b9de66" providerId="ADAL" clId="{63CA518D-3D76-42A6-BB4C-8048FD7B90DE}" dt="2024-02-21T10:04:29.879" v="280" actId="47"/>
          <pc:sldLayoutMkLst>
            <pc:docMk/>
            <pc:sldMasterMk cId="2358124496" sldId="2147483660"/>
            <pc:sldLayoutMk cId="4111405344" sldId="2147483703"/>
          </pc:sldLayoutMkLst>
        </pc:sldLayoutChg>
      </pc:sldMasterChg>
    </pc:docChg>
  </pc:docChgLst>
  <pc:docChgLst>
    <pc:chgData name="Dassonneville Yaron" userId="S::yaron.dassonneville@vlaanderen.be::f00fbc3b-a7c3-459a-b6dd-9db3be5520da" providerId="AD" clId="Web-{BD99BF45-E609-34B4-E23D-0A464F053D9C}"/>
    <pc:docChg chg="addSld delSld modSld sldOrd">
      <pc:chgData name="Dassonneville Yaron" userId="S::yaron.dassonneville@vlaanderen.be::f00fbc3b-a7c3-459a-b6dd-9db3be5520da" providerId="AD" clId="Web-{BD99BF45-E609-34B4-E23D-0A464F053D9C}" dt="2024-08-20T09:38:18.340" v="100"/>
      <pc:docMkLst>
        <pc:docMk/>
      </pc:docMkLst>
      <pc:sldChg chg="del">
        <pc:chgData name="Dassonneville Yaron" userId="S::yaron.dassonneville@vlaanderen.be::f00fbc3b-a7c3-459a-b6dd-9db3be5520da" providerId="AD" clId="Web-{BD99BF45-E609-34B4-E23D-0A464F053D9C}" dt="2024-08-20T09:32:12.879" v="24"/>
        <pc:sldMkLst>
          <pc:docMk/>
          <pc:sldMk cId="0" sldId="271"/>
        </pc:sldMkLst>
      </pc:sldChg>
      <pc:sldChg chg="del">
        <pc:chgData name="Dassonneville Yaron" userId="S::yaron.dassonneville@vlaanderen.be::f00fbc3b-a7c3-459a-b6dd-9db3be5520da" providerId="AD" clId="Web-{BD99BF45-E609-34B4-E23D-0A464F053D9C}" dt="2024-08-20T09:38:18.340" v="100"/>
        <pc:sldMkLst>
          <pc:docMk/>
          <pc:sldMk cId="635683179" sldId="330"/>
        </pc:sldMkLst>
      </pc:sldChg>
      <pc:sldChg chg="add ord">
        <pc:chgData name="Dassonneville Yaron" userId="S::yaron.dassonneville@vlaanderen.be::f00fbc3b-a7c3-459a-b6dd-9db3be5520da" providerId="AD" clId="Web-{BD99BF45-E609-34B4-E23D-0A464F053D9C}" dt="2024-08-20T09:32:01.332" v="21"/>
        <pc:sldMkLst>
          <pc:docMk/>
          <pc:sldMk cId="2979884504" sldId="2145705948"/>
        </pc:sldMkLst>
      </pc:sldChg>
      <pc:sldChg chg="add ord">
        <pc:chgData name="Dassonneville Yaron" userId="S::yaron.dassonneville@vlaanderen.be::f00fbc3b-a7c3-459a-b6dd-9db3be5520da" providerId="AD" clId="Web-{BD99BF45-E609-34B4-E23D-0A464F053D9C}" dt="2024-08-20T09:32:18.286" v="26"/>
        <pc:sldMkLst>
          <pc:docMk/>
          <pc:sldMk cId="3732168102" sldId="2145705949"/>
        </pc:sldMkLst>
      </pc:sldChg>
      <pc:sldChg chg="add del">
        <pc:chgData name="Dassonneville Yaron" userId="S::yaron.dassonneville@vlaanderen.be::f00fbc3b-a7c3-459a-b6dd-9db3be5520da" providerId="AD" clId="Web-{BD99BF45-E609-34B4-E23D-0A464F053D9C}" dt="2024-08-20T09:32:16.051" v="25"/>
        <pc:sldMkLst>
          <pc:docMk/>
          <pc:sldMk cId="4101262501" sldId="2145705950"/>
        </pc:sldMkLst>
      </pc:sldChg>
      <pc:sldChg chg="add del">
        <pc:chgData name="Dassonneville Yaron" userId="S::yaron.dassonneville@vlaanderen.be::f00fbc3b-a7c3-459a-b6dd-9db3be5520da" providerId="AD" clId="Web-{BD99BF45-E609-34B4-E23D-0A464F053D9C}" dt="2024-08-20T09:32:04.723" v="22"/>
        <pc:sldMkLst>
          <pc:docMk/>
          <pc:sldMk cId="108536289" sldId="2145705951"/>
        </pc:sldMkLst>
      </pc:sldChg>
      <pc:sldChg chg="add ord">
        <pc:chgData name="Dassonneville Yaron" userId="S::yaron.dassonneville@vlaanderen.be::f00fbc3b-a7c3-459a-b6dd-9db3be5520da" providerId="AD" clId="Web-{BD99BF45-E609-34B4-E23D-0A464F053D9C}" dt="2024-08-20T09:32:11.129" v="23"/>
        <pc:sldMkLst>
          <pc:docMk/>
          <pc:sldMk cId="4032960676" sldId="2145705952"/>
        </pc:sldMkLst>
      </pc:sldChg>
      <pc:sldChg chg="delSp modSp add">
        <pc:chgData name="Dassonneville Yaron" userId="S::yaron.dassonneville@vlaanderen.be::f00fbc3b-a7c3-459a-b6dd-9db3be5520da" providerId="AD" clId="Web-{BD99BF45-E609-34B4-E23D-0A464F053D9C}" dt="2024-08-20T09:37:51.199" v="99" actId="14100"/>
        <pc:sldMkLst>
          <pc:docMk/>
          <pc:sldMk cId="3184421775" sldId="2145705953"/>
        </pc:sldMkLst>
      </pc:sldChg>
      <pc:sldMasterChg chg="addSldLayout">
        <pc:chgData name="Dassonneville Yaron" userId="S::yaron.dassonneville@vlaanderen.be::f00fbc3b-a7c3-459a-b6dd-9db3be5520da" providerId="AD" clId="Web-{BD99BF45-E609-34B4-E23D-0A464F053D9C}" dt="2024-08-20T09:34:09.757" v="27"/>
        <pc:sldMasterMkLst>
          <pc:docMk/>
          <pc:sldMasterMk cId="2358124496" sldId="2147483660"/>
        </pc:sldMasterMkLst>
        <pc:sldLayoutChg chg="add replId">
          <pc:chgData name="Dassonneville Yaron" userId="S::yaron.dassonneville@vlaanderen.be::f00fbc3b-a7c3-459a-b6dd-9db3be5520da" providerId="AD" clId="Web-{BD99BF45-E609-34B4-E23D-0A464F053D9C}" dt="2024-08-20T09:34:09.757" v="27"/>
          <pc:sldLayoutMkLst>
            <pc:docMk/>
            <pc:sldMasterMk cId="2358124496" sldId="2147483660"/>
            <pc:sldLayoutMk cId="2320786904" sldId="2147483703"/>
          </pc:sldLayoutMkLst>
        </pc:sldLayoutChg>
      </pc:sldMasterChg>
    </pc:docChg>
  </pc:docChgLst>
  <pc:docChgLst>
    <pc:chgData name="Verbrugge Aline" userId="38e90b0a-c2da-403c-be89-d467f5b9de66" providerId="ADAL" clId="{F8B54733-D1C4-469C-9B16-79FE4DC21B25}"/>
    <pc:docChg chg="undo custSel addSld delSld modSld sldOrd">
      <pc:chgData name="Verbrugge Aline" userId="38e90b0a-c2da-403c-be89-d467f5b9de66" providerId="ADAL" clId="{F8B54733-D1C4-469C-9B16-79FE4DC21B25}" dt="2024-09-27T13:19:25.801" v="1217" actId="1076"/>
      <pc:docMkLst>
        <pc:docMk/>
      </pc:docMkLst>
      <pc:sldChg chg="modSp mod">
        <pc:chgData name="Verbrugge Aline" userId="38e90b0a-c2da-403c-be89-d467f5b9de66" providerId="ADAL" clId="{F8B54733-D1C4-469C-9B16-79FE4DC21B25}" dt="2024-09-23T08:27:02.578" v="103" actId="6549"/>
        <pc:sldMkLst>
          <pc:docMk/>
          <pc:sldMk cId="0" sldId="257"/>
        </pc:sldMkLst>
        <pc:spChg chg="mod">
          <ac:chgData name="Verbrugge Aline" userId="38e90b0a-c2da-403c-be89-d467f5b9de66" providerId="ADAL" clId="{F8B54733-D1C4-469C-9B16-79FE4DC21B25}" dt="2024-09-23T08:26:54.016" v="102" actId="255"/>
          <ac:spMkLst>
            <pc:docMk/>
            <pc:sldMk cId="0" sldId="257"/>
            <ac:spMk id="867" creationId="{00000000-0000-0000-0000-000000000000}"/>
          </ac:spMkLst>
        </pc:spChg>
        <pc:spChg chg="mod">
          <ac:chgData name="Verbrugge Aline" userId="38e90b0a-c2da-403c-be89-d467f5b9de66" providerId="ADAL" clId="{F8B54733-D1C4-469C-9B16-79FE4DC21B25}" dt="2024-09-23T08:27:02.578" v="103" actId="6549"/>
          <ac:spMkLst>
            <pc:docMk/>
            <pc:sldMk cId="0" sldId="257"/>
            <ac:spMk id="868" creationId="{00000000-0000-0000-0000-000000000000}"/>
          </ac:spMkLst>
        </pc:spChg>
      </pc:sldChg>
      <pc:sldChg chg="modSp mod">
        <pc:chgData name="Verbrugge Aline" userId="38e90b0a-c2da-403c-be89-d467f5b9de66" providerId="ADAL" clId="{F8B54733-D1C4-469C-9B16-79FE4DC21B25}" dt="2024-09-24T08:58:51.349" v="573" actId="108"/>
        <pc:sldMkLst>
          <pc:docMk/>
          <pc:sldMk cId="0" sldId="261"/>
        </pc:sldMkLst>
        <pc:spChg chg="mod">
          <ac:chgData name="Verbrugge Aline" userId="38e90b0a-c2da-403c-be89-d467f5b9de66" providerId="ADAL" clId="{F8B54733-D1C4-469C-9B16-79FE4DC21B25}" dt="2024-09-24T08:58:51.349" v="573" actId="108"/>
          <ac:spMkLst>
            <pc:docMk/>
            <pc:sldMk cId="0" sldId="261"/>
            <ac:spMk id="903" creationId="{00000000-0000-0000-0000-000000000000}"/>
          </ac:spMkLst>
        </pc:spChg>
      </pc:sldChg>
      <pc:sldChg chg="delSp mod">
        <pc:chgData name="Verbrugge Aline" userId="38e90b0a-c2da-403c-be89-d467f5b9de66" providerId="ADAL" clId="{F8B54733-D1C4-469C-9B16-79FE4DC21B25}" dt="2024-09-24T08:59:02.885" v="574" actId="478"/>
        <pc:sldMkLst>
          <pc:docMk/>
          <pc:sldMk cId="573773102" sldId="266"/>
        </pc:sldMkLst>
      </pc:sldChg>
      <pc:sldChg chg="ord">
        <pc:chgData name="Verbrugge Aline" userId="38e90b0a-c2da-403c-be89-d467f5b9de66" providerId="ADAL" clId="{F8B54733-D1C4-469C-9B16-79FE4DC21B25}" dt="2024-09-23T09:22:02.324" v="330"/>
        <pc:sldMkLst>
          <pc:docMk/>
          <pc:sldMk cId="0" sldId="300"/>
        </pc:sldMkLst>
      </pc:sldChg>
      <pc:sldChg chg="modSp mod">
        <pc:chgData name="Verbrugge Aline" userId="38e90b0a-c2da-403c-be89-d467f5b9de66" providerId="ADAL" clId="{F8B54733-D1C4-469C-9B16-79FE4DC21B25}" dt="2024-09-23T09:02:44.944" v="220" actId="20577"/>
        <pc:sldMkLst>
          <pc:docMk/>
          <pc:sldMk cId="0" sldId="301"/>
        </pc:sldMkLst>
      </pc:sldChg>
      <pc:sldChg chg="del">
        <pc:chgData name="Verbrugge Aline" userId="38e90b0a-c2da-403c-be89-d467f5b9de66" providerId="ADAL" clId="{F8B54733-D1C4-469C-9B16-79FE4DC21B25}" dt="2024-09-23T09:02:55.347" v="221" actId="47"/>
        <pc:sldMkLst>
          <pc:docMk/>
          <pc:sldMk cId="0" sldId="302"/>
        </pc:sldMkLst>
      </pc:sldChg>
      <pc:sldChg chg="modSp mod modCm">
        <pc:chgData name="Verbrugge Aline" userId="38e90b0a-c2da-403c-be89-d467f5b9de66" providerId="ADAL" clId="{F8B54733-D1C4-469C-9B16-79FE4DC21B25}" dt="2024-09-23T11:58:03.769" v="462" actId="6549"/>
        <pc:sldMkLst>
          <pc:docMk/>
          <pc:sldMk cId="0" sldId="306"/>
        </pc:sldMkLst>
        <pc:extLst>
          <p:ext xmlns:p="http://schemas.openxmlformats.org/presentationml/2006/main" uri="{D6D511B9-2390-475A-947B-AFAB55BFBCF1}">
            <pc226:cmChg xmlns:pc226="http://schemas.microsoft.com/office/powerpoint/2022/06/main/command" chg="mod">
              <pc226:chgData name="Verbrugge Aline" userId="38e90b0a-c2da-403c-be89-d467f5b9de66" providerId="ADAL" clId="{F8B54733-D1C4-469C-9B16-79FE4DC21B25}" dt="2024-09-23T11:58:03.769" v="462" actId="6549"/>
              <pc2:cmMkLst xmlns:pc2="http://schemas.microsoft.com/office/powerpoint/2019/9/main/command">
                <pc:docMk/>
                <pc:sldMk cId="0" sldId="306"/>
                <pc2:cmMk id="{445255A7-7617-4356-94FF-E65949576C80}"/>
              </pc2:cmMkLst>
            </pc226:cmChg>
          </p:ext>
        </pc:extLst>
      </pc:sldChg>
      <pc:sldChg chg="modSp mod">
        <pc:chgData name="Verbrugge Aline" userId="38e90b0a-c2da-403c-be89-d467f5b9de66" providerId="ADAL" clId="{F8B54733-D1C4-469C-9B16-79FE4DC21B25}" dt="2024-09-24T08:57:26.063" v="508" actId="108"/>
        <pc:sldMkLst>
          <pc:docMk/>
          <pc:sldMk cId="2465018098" sldId="2145705888"/>
        </pc:sldMkLst>
      </pc:sldChg>
      <pc:sldChg chg="del">
        <pc:chgData name="Verbrugge Aline" userId="38e90b0a-c2da-403c-be89-d467f5b9de66" providerId="ADAL" clId="{F8B54733-D1C4-469C-9B16-79FE4DC21B25}" dt="2024-09-23T09:02:58.345" v="224" actId="47"/>
        <pc:sldMkLst>
          <pc:docMk/>
          <pc:sldMk cId="0" sldId="2145705889"/>
        </pc:sldMkLst>
      </pc:sldChg>
      <pc:sldChg chg="addSp modSp add mod">
        <pc:chgData name="Verbrugge Aline" userId="38e90b0a-c2da-403c-be89-d467f5b9de66" providerId="ADAL" clId="{F8B54733-D1C4-469C-9B16-79FE4DC21B25}" dt="2024-09-23T09:07:28.748" v="236" actId="1076"/>
        <pc:sldMkLst>
          <pc:docMk/>
          <pc:sldMk cId="1016850014" sldId="2145705937"/>
        </pc:sldMkLst>
        <pc:spChg chg="mod">
          <ac:chgData name="Verbrugge Aline" userId="38e90b0a-c2da-403c-be89-d467f5b9de66" providerId="ADAL" clId="{F8B54733-D1C4-469C-9B16-79FE4DC21B25}" dt="2024-09-23T09:07:02.605" v="230" actId="21"/>
          <ac:spMkLst>
            <pc:docMk/>
            <pc:sldMk cId="1016850014" sldId="2145705937"/>
            <ac:spMk id="3" creationId="{A23071A5-A90C-3355-9546-8A62233A0FD0}"/>
          </ac:spMkLst>
        </pc:spChg>
        <pc:spChg chg="mod">
          <ac:chgData name="Verbrugge Aline" userId="38e90b0a-c2da-403c-be89-d467f5b9de66" providerId="ADAL" clId="{F8B54733-D1C4-469C-9B16-79FE4DC21B25}" dt="2024-09-23T09:07:10.047" v="232" actId="21"/>
          <ac:spMkLst>
            <pc:docMk/>
            <pc:sldMk cId="1016850014" sldId="2145705937"/>
            <ac:spMk id="4" creationId="{6E39974D-A664-237B-B76E-95487B868B64}"/>
          </ac:spMkLst>
        </pc:spChg>
        <pc:spChg chg="add mod">
          <ac:chgData name="Verbrugge Aline" userId="38e90b0a-c2da-403c-be89-d467f5b9de66" providerId="ADAL" clId="{F8B54733-D1C4-469C-9B16-79FE4DC21B25}" dt="2024-09-23T09:07:28.748" v="236" actId="1076"/>
          <ac:spMkLst>
            <pc:docMk/>
            <pc:sldMk cId="1016850014" sldId="2145705937"/>
            <ac:spMk id="6" creationId="{B431C797-CBFD-85B6-44DC-9C464D678210}"/>
          </ac:spMkLst>
        </pc:spChg>
      </pc:sldChg>
      <pc:sldChg chg="del">
        <pc:chgData name="Verbrugge Aline" userId="38e90b0a-c2da-403c-be89-d467f5b9de66" providerId="ADAL" clId="{F8B54733-D1C4-469C-9B16-79FE4DC21B25}" dt="2024-09-23T09:02:58.314" v="223" actId="47"/>
        <pc:sldMkLst>
          <pc:docMk/>
          <pc:sldMk cId="4001848492" sldId="2145705937"/>
        </pc:sldMkLst>
      </pc:sldChg>
      <pc:sldChg chg="add">
        <pc:chgData name="Verbrugge Aline" userId="38e90b0a-c2da-403c-be89-d467f5b9de66" providerId="ADAL" clId="{F8B54733-D1C4-469C-9B16-79FE4DC21B25}" dt="2024-09-23T09:06:18.655" v="229"/>
        <pc:sldMkLst>
          <pc:docMk/>
          <pc:sldMk cId="2766516895" sldId="2145705939"/>
        </pc:sldMkLst>
      </pc:sldChg>
      <pc:sldChg chg="del">
        <pc:chgData name="Verbrugge Aline" userId="38e90b0a-c2da-403c-be89-d467f5b9de66" providerId="ADAL" clId="{F8B54733-D1C4-469C-9B16-79FE4DC21B25}" dt="2024-09-23T09:03:00.514" v="225" actId="47"/>
        <pc:sldMkLst>
          <pc:docMk/>
          <pc:sldMk cId="2441881174" sldId="2145705944"/>
        </pc:sldMkLst>
      </pc:sldChg>
      <pc:sldChg chg="del">
        <pc:chgData name="Verbrugge Aline" userId="38e90b0a-c2da-403c-be89-d467f5b9de66" providerId="ADAL" clId="{F8B54733-D1C4-469C-9B16-79FE4DC21B25}" dt="2024-09-23T09:02:56.941" v="222" actId="47"/>
        <pc:sldMkLst>
          <pc:docMk/>
          <pc:sldMk cId="1336319298" sldId="2145705947"/>
        </pc:sldMkLst>
      </pc:sldChg>
      <pc:sldChg chg="modSp mod">
        <pc:chgData name="Verbrugge Aline" userId="38e90b0a-c2da-403c-be89-d467f5b9de66" providerId="ADAL" clId="{F8B54733-D1C4-469C-9B16-79FE4DC21B25}" dt="2024-09-24T08:59:52.466" v="583" actId="14100"/>
        <pc:sldMkLst>
          <pc:docMk/>
          <pc:sldMk cId="4032960676" sldId="2145705952"/>
        </pc:sldMkLst>
      </pc:sldChg>
      <pc:sldChg chg="del">
        <pc:chgData name="Verbrugge Aline" userId="38e90b0a-c2da-403c-be89-d467f5b9de66" providerId="ADAL" clId="{F8B54733-D1C4-469C-9B16-79FE4DC21B25}" dt="2024-09-23T09:03:01.835" v="226" actId="47"/>
        <pc:sldMkLst>
          <pc:docMk/>
          <pc:sldMk cId="3184421775" sldId="2145705953"/>
        </pc:sldMkLst>
      </pc:sldChg>
      <pc:sldChg chg="modSp mod ord modShow">
        <pc:chgData name="Verbrugge Aline" userId="38e90b0a-c2da-403c-be89-d467f5b9de66" providerId="ADAL" clId="{F8B54733-D1C4-469C-9B16-79FE4DC21B25}" dt="2024-09-24T08:56:24.463" v="476"/>
        <pc:sldMkLst>
          <pc:docMk/>
          <pc:sldMk cId="1931715053" sldId="2145705954"/>
        </pc:sldMkLst>
      </pc:sldChg>
      <pc:sldChg chg="ord">
        <pc:chgData name="Verbrugge Aline" userId="38e90b0a-c2da-403c-be89-d467f5b9de66" providerId="ADAL" clId="{F8B54733-D1C4-469C-9B16-79FE4DC21B25}" dt="2024-09-23T09:03:15.375" v="228"/>
        <pc:sldMkLst>
          <pc:docMk/>
          <pc:sldMk cId="1031813074" sldId="2145705956"/>
        </pc:sldMkLst>
      </pc:sldChg>
      <pc:sldChg chg="ord">
        <pc:chgData name="Verbrugge Aline" userId="38e90b0a-c2da-403c-be89-d467f5b9de66" providerId="ADAL" clId="{F8B54733-D1C4-469C-9B16-79FE4DC21B25}" dt="2024-09-23T09:03:15.375" v="228"/>
        <pc:sldMkLst>
          <pc:docMk/>
          <pc:sldMk cId="2594289222" sldId="2145705957"/>
        </pc:sldMkLst>
      </pc:sldChg>
      <pc:sldChg chg="ord">
        <pc:chgData name="Verbrugge Aline" userId="38e90b0a-c2da-403c-be89-d467f5b9de66" providerId="ADAL" clId="{F8B54733-D1C4-469C-9B16-79FE4DC21B25}" dt="2024-09-23T09:03:15.375" v="228"/>
        <pc:sldMkLst>
          <pc:docMk/>
          <pc:sldMk cId="107387704" sldId="2145705958"/>
        </pc:sldMkLst>
      </pc:sldChg>
      <pc:sldChg chg="ord">
        <pc:chgData name="Verbrugge Aline" userId="38e90b0a-c2da-403c-be89-d467f5b9de66" providerId="ADAL" clId="{F8B54733-D1C4-469C-9B16-79FE4DC21B25}" dt="2024-09-23T09:03:15.375" v="228"/>
        <pc:sldMkLst>
          <pc:docMk/>
          <pc:sldMk cId="2334932831" sldId="2145705959"/>
        </pc:sldMkLst>
      </pc:sldChg>
      <pc:sldChg chg="ord">
        <pc:chgData name="Verbrugge Aline" userId="38e90b0a-c2da-403c-be89-d467f5b9de66" providerId="ADAL" clId="{F8B54733-D1C4-469C-9B16-79FE4DC21B25}" dt="2024-09-23T09:03:15.375" v="228"/>
        <pc:sldMkLst>
          <pc:docMk/>
          <pc:sldMk cId="3710370392" sldId="2145705960"/>
        </pc:sldMkLst>
      </pc:sldChg>
      <pc:sldChg chg="ord">
        <pc:chgData name="Verbrugge Aline" userId="38e90b0a-c2da-403c-be89-d467f5b9de66" providerId="ADAL" clId="{F8B54733-D1C4-469C-9B16-79FE4DC21B25}" dt="2024-09-23T09:03:15.375" v="228"/>
        <pc:sldMkLst>
          <pc:docMk/>
          <pc:sldMk cId="2302097142" sldId="2145705961"/>
        </pc:sldMkLst>
      </pc:sldChg>
      <pc:sldChg chg="mod ord modShow">
        <pc:chgData name="Verbrugge Aline" userId="38e90b0a-c2da-403c-be89-d467f5b9de66" providerId="ADAL" clId="{F8B54733-D1C4-469C-9B16-79FE4DC21B25}" dt="2024-09-23T12:42:16.988" v="472" actId="729"/>
        <pc:sldMkLst>
          <pc:docMk/>
          <pc:sldMk cId="156477400" sldId="2145705962"/>
        </pc:sldMkLst>
      </pc:sldChg>
      <pc:sldChg chg="ord">
        <pc:chgData name="Verbrugge Aline" userId="38e90b0a-c2da-403c-be89-d467f5b9de66" providerId="ADAL" clId="{F8B54733-D1C4-469C-9B16-79FE4DC21B25}" dt="2024-09-23T09:03:15.375" v="228"/>
        <pc:sldMkLst>
          <pc:docMk/>
          <pc:sldMk cId="3951903050" sldId="2145705963"/>
        </pc:sldMkLst>
      </pc:sldChg>
      <pc:sldChg chg="ord">
        <pc:chgData name="Verbrugge Aline" userId="38e90b0a-c2da-403c-be89-d467f5b9de66" providerId="ADAL" clId="{F8B54733-D1C4-469C-9B16-79FE4DC21B25}" dt="2024-09-23T09:03:15.375" v="228"/>
        <pc:sldMkLst>
          <pc:docMk/>
          <pc:sldMk cId="3070845553" sldId="2145705964"/>
        </pc:sldMkLst>
      </pc:sldChg>
      <pc:sldChg chg="mod ord modShow">
        <pc:chgData name="Verbrugge Aline" userId="38e90b0a-c2da-403c-be89-d467f5b9de66" providerId="ADAL" clId="{F8B54733-D1C4-469C-9B16-79FE4DC21B25}" dt="2024-09-24T08:56:24.463" v="476"/>
        <pc:sldMkLst>
          <pc:docMk/>
          <pc:sldMk cId="1173041560" sldId="2145705966"/>
        </pc:sldMkLst>
      </pc:sldChg>
      <pc:sldChg chg="mod ord modShow">
        <pc:chgData name="Verbrugge Aline" userId="38e90b0a-c2da-403c-be89-d467f5b9de66" providerId="ADAL" clId="{F8B54733-D1C4-469C-9B16-79FE4DC21B25}" dt="2024-09-24T08:56:24.463" v="476"/>
        <pc:sldMkLst>
          <pc:docMk/>
          <pc:sldMk cId="97274477" sldId="2145705967"/>
        </pc:sldMkLst>
      </pc:sldChg>
      <pc:sldChg chg="mod ord modShow">
        <pc:chgData name="Verbrugge Aline" userId="38e90b0a-c2da-403c-be89-d467f5b9de66" providerId="ADAL" clId="{F8B54733-D1C4-469C-9B16-79FE4DC21B25}" dt="2024-09-24T08:56:24.463" v="476"/>
        <pc:sldMkLst>
          <pc:docMk/>
          <pc:sldMk cId="360453256" sldId="2145705968"/>
        </pc:sldMkLst>
      </pc:sldChg>
      <pc:sldChg chg="mod ord modShow">
        <pc:chgData name="Verbrugge Aline" userId="38e90b0a-c2da-403c-be89-d467f5b9de66" providerId="ADAL" clId="{F8B54733-D1C4-469C-9B16-79FE4DC21B25}" dt="2024-09-24T08:56:24.463" v="476"/>
        <pc:sldMkLst>
          <pc:docMk/>
          <pc:sldMk cId="4151645486" sldId="2145705969"/>
        </pc:sldMkLst>
      </pc:sldChg>
      <pc:sldChg chg="mod ord modShow">
        <pc:chgData name="Verbrugge Aline" userId="38e90b0a-c2da-403c-be89-d467f5b9de66" providerId="ADAL" clId="{F8B54733-D1C4-469C-9B16-79FE4DC21B25}" dt="2024-09-24T08:56:24.463" v="476"/>
        <pc:sldMkLst>
          <pc:docMk/>
          <pc:sldMk cId="1186257767" sldId="2145705973"/>
        </pc:sldMkLst>
      </pc:sldChg>
      <pc:sldChg chg="mod ord modShow">
        <pc:chgData name="Verbrugge Aline" userId="38e90b0a-c2da-403c-be89-d467f5b9de66" providerId="ADAL" clId="{F8B54733-D1C4-469C-9B16-79FE4DC21B25}" dt="2024-09-24T08:56:24.463" v="476"/>
        <pc:sldMkLst>
          <pc:docMk/>
          <pc:sldMk cId="2886992072" sldId="2145705974"/>
        </pc:sldMkLst>
      </pc:sldChg>
      <pc:sldChg chg="mod ord modShow">
        <pc:chgData name="Verbrugge Aline" userId="38e90b0a-c2da-403c-be89-d467f5b9de66" providerId="ADAL" clId="{F8B54733-D1C4-469C-9B16-79FE4DC21B25}" dt="2024-09-24T08:56:24.463" v="476"/>
        <pc:sldMkLst>
          <pc:docMk/>
          <pc:sldMk cId="2304759376" sldId="2145705976"/>
        </pc:sldMkLst>
      </pc:sldChg>
      <pc:sldChg chg="mod ord modShow">
        <pc:chgData name="Verbrugge Aline" userId="38e90b0a-c2da-403c-be89-d467f5b9de66" providerId="ADAL" clId="{F8B54733-D1C4-469C-9B16-79FE4DC21B25}" dt="2024-09-24T08:56:24.463" v="476"/>
        <pc:sldMkLst>
          <pc:docMk/>
          <pc:sldMk cId="2534124233" sldId="2145705977"/>
        </pc:sldMkLst>
      </pc:sldChg>
      <pc:sldChg chg="mod ord modShow">
        <pc:chgData name="Verbrugge Aline" userId="38e90b0a-c2da-403c-be89-d467f5b9de66" providerId="ADAL" clId="{F8B54733-D1C4-469C-9B16-79FE4DC21B25}" dt="2024-09-24T08:56:24.463" v="476"/>
        <pc:sldMkLst>
          <pc:docMk/>
          <pc:sldMk cId="3935644320" sldId="2145705978"/>
        </pc:sldMkLst>
      </pc:sldChg>
      <pc:sldChg chg="mod ord modShow">
        <pc:chgData name="Verbrugge Aline" userId="38e90b0a-c2da-403c-be89-d467f5b9de66" providerId="ADAL" clId="{F8B54733-D1C4-469C-9B16-79FE4DC21B25}" dt="2024-09-24T08:56:24.463" v="476"/>
        <pc:sldMkLst>
          <pc:docMk/>
          <pc:sldMk cId="3770368590" sldId="2145705980"/>
        </pc:sldMkLst>
      </pc:sldChg>
      <pc:sldChg chg="mod ord modShow">
        <pc:chgData name="Verbrugge Aline" userId="38e90b0a-c2da-403c-be89-d467f5b9de66" providerId="ADAL" clId="{F8B54733-D1C4-469C-9B16-79FE4DC21B25}" dt="2024-09-24T08:56:24.463" v="476"/>
        <pc:sldMkLst>
          <pc:docMk/>
          <pc:sldMk cId="3581929428" sldId="2145705981"/>
        </pc:sldMkLst>
      </pc:sldChg>
      <pc:sldChg chg="mod ord modShow">
        <pc:chgData name="Verbrugge Aline" userId="38e90b0a-c2da-403c-be89-d467f5b9de66" providerId="ADAL" clId="{F8B54733-D1C4-469C-9B16-79FE4DC21B25}" dt="2024-09-24T08:56:24.463" v="476"/>
        <pc:sldMkLst>
          <pc:docMk/>
          <pc:sldMk cId="482891791" sldId="2145705982"/>
        </pc:sldMkLst>
      </pc:sldChg>
      <pc:sldChg chg="ord">
        <pc:chgData name="Verbrugge Aline" userId="38e90b0a-c2da-403c-be89-d467f5b9de66" providerId="ADAL" clId="{F8B54733-D1C4-469C-9B16-79FE4DC21B25}" dt="2024-09-23T09:03:15.375" v="228"/>
        <pc:sldMkLst>
          <pc:docMk/>
          <pc:sldMk cId="189153756" sldId="2145705984"/>
        </pc:sldMkLst>
      </pc:sldChg>
      <pc:sldChg chg="mod ord modShow">
        <pc:chgData name="Verbrugge Aline" userId="38e90b0a-c2da-403c-be89-d467f5b9de66" providerId="ADAL" clId="{F8B54733-D1C4-469C-9B16-79FE4DC21B25}" dt="2024-09-24T08:56:24.463" v="476"/>
        <pc:sldMkLst>
          <pc:docMk/>
          <pc:sldMk cId="46657257" sldId="2145705986"/>
        </pc:sldMkLst>
      </pc:sldChg>
      <pc:sldChg chg="mod ord modShow">
        <pc:chgData name="Verbrugge Aline" userId="38e90b0a-c2da-403c-be89-d467f5b9de66" providerId="ADAL" clId="{F8B54733-D1C4-469C-9B16-79FE4DC21B25}" dt="2024-09-24T08:56:24.463" v="476"/>
        <pc:sldMkLst>
          <pc:docMk/>
          <pc:sldMk cId="901736891" sldId="2145705988"/>
        </pc:sldMkLst>
      </pc:sldChg>
      <pc:sldChg chg="mod ord modShow">
        <pc:chgData name="Verbrugge Aline" userId="38e90b0a-c2da-403c-be89-d467f5b9de66" providerId="ADAL" clId="{F8B54733-D1C4-469C-9B16-79FE4DC21B25}" dt="2024-09-24T08:56:24.463" v="476"/>
        <pc:sldMkLst>
          <pc:docMk/>
          <pc:sldMk cId="1601944785" sldId="2145705989"/>
        </pc:sldMkLst>
      </pc:sldChg>
      <pc:sldChg chg="mod ord modShow">
        <pc:chgData name="Verbrugge Aline" userId="38e90b0a-c2da-403c-be89-d467f5b9de66" providerId="ADAL" clId="{F8B54733-D1C4-469C-9B16-79FE4DC21B25}" dt="2024-09-24T08:56:24.463" v="476"/>
        <pc:sldMkLst>
          <pc:docMk/>
          <pc:sldMk cId="2346373535" sldId="2145705990"/>
        </pc:sldMkLst>
      </pc:sldChg>
      <pc:sldChg chg="mod ord modShow">
        <pc:chgData name="Verbrugge Aline" userId="38e90b0a-c2da-403c-be89-d467f5b9de66" providerId="ADAL" clId="{F8B54733-D1C4-469C-9B16-79FE4DC21B25}" dt="2024-09-24T08:56:24.463" v="476"/>
        <pc:sldMkLst>
          <pc:docMk/>
          <pc:sldMk cId="1746244937" sldId="2145705991"/>
        </pc:sldMkLst>
      </pc:sldChg>
      <pc:sldChg chg="addSp delSp modSp mod">
        <pc:chgData name="Verbrugge Aline" userId="38e90b0a-c2da-403c-be89-d467f5b9de66" providerId="ADAL" clId="{F8B54733-D1C4-469C-9B16-79FE4DC21B25}" dt="2024-09-23T11:59:27.912" v="471" actId="1076"/>
        <pc:sldMkLst>
          <pc:docMk/>
          <pc:sldMk cId="3359974289" sldId="2145705992"/>
        </pc:sldMkLst>
      </pc:sldChg>
      <pc:sldChg chg="mod ord modShow">
        <pc:chgData name="Verbrugge Aline" userId="38e90b0a-c2da-403c-be89-d467f5b9de66" providerId="ADAL" clId="{F8B54733-D1C4-469C-9B16-79FE4DC21B25}" dt="2024-09-24T08:56:24.463" v="476"/>
        <pc:sldMkLst>
          <pc:docMk/>
          <pc:sldMk cId="3573738726" sldId="2145705993"/>
        </pc:sldMkLst>
      </pc:sldChg>
      <pc:sldChg chg="addSp delSp modSp new del mod ord">
        <pc:chgData name="Verbrugge Aline" userId="38e90b0a-c2da-403c-be89-d467f5b9de66" providerId="ADAL" clId="{F8B54733-D1C4-469C-9B16-79FE4DC21B25}" dt="2024-09-23T09:00:20.068" v="126" actId="47"/>
        <pc:sldMkLst>
          <pc:docMk/>
          <pc:sldMk cId="2655105394" sldId="2145705994"/>
        </pc:sldMkLst>
      </pc:sldChg>
      <pc:sldChg chg="addSp delSp modSp add mod ord">
        <pc:chgData name="Verbrugge Aline" userId="38e90b0a-c2da-403c-be89-d467f5b9de66" providerId="ADAL" clId="{F8B54733-D1C4-469C-9B16-79FE4DC21B25}" dt="2024-09-24T08:55:43" v="474"/>
        <pc:sldMkLst>
          <pc:docMk/>
          <pc:sldMk cId="4276465767" sldId="2145705994"/>
        </pc:sldMkLst>
      </pc:sldChg>
      <pc:sldChg chg="modSp add del mod ord">
        <pc:chgData name="Verbrugge Aline" userId="38e90b0a-c2da-403c-be89-d467f5b9de66" providerId="ADAL" clId="{F8B54733-D1C4-469C-9B16-79FE4DC21B25}" dt="2024-09-24T08:56:53.857" v="487" actId="47"/>
        <pc:sldMkLst>
          <pc:docMk/>
          <pc:sldMk cId="4045245979" sldId="2145705995"/>
        </pc:sldMkLst>
      </pc:sldChg>
      <pc:sldChg chg="addSp delSp modSp add mod">
        <pc:chgData name="Verbrugge Aline" userId="38e90b0a-c2da-403c-be89-d467f5b9de66" providerId="ADAL" clId="{F8B54733-D1C4-469C-9B16-79FE4DC21B25}" dt="2024-09-24T08:56:50.053" v="486" actId="20577"/>
        <pc:sldMkLst>
          <pc:docMk/>
          <pc:sldMk cId="2146910732" sldId="2145705996"/>
        </pc:sldMkLst>
      </pc:sldChg>
      <pc:sldChg chg="modSp add mod">
        <pc:chgData name="Verbrugge Aline" userId="38e90b0a-c2da-403c-be89-d467f5b9de66" providerId="ADAL" clId="{F8B54733-D1C4-469C-9B16-79FE4DC21B25}" dt="2024-09-24T08:57:08.078" v="507" actId="20577"/>
        <pc:sldMkLst>
          <pc:docMk/>
          <pc:sldMk cId="1760137741" sldId="2145705997"/>
        </pc:sldMkLst>
      </pc:sldChg>
      <pc:sldChg chg="modSp new mod">
        <pc:chgData name="Verbrugge Aline" userId="38e90b0a-c2da-403c-be89-d467f5b9de66" providerId="ADAL" clId="{F8B54733-D1C4-469C-9B16-79FE4DC21B25}" dt="2024-09-24T09:17:55.254" v="861" actId="20577"/>
        <pc:sldMkLst>
          <pc:docMk/>
          <pc:sldMk cId="2362353522" sldId="2145705998"/>
        </pc:sldMkLst>
      </pc:sldChg>
      <pc:sldChg chg="modSp new mod">
        <pc:chgData name="Verbrugge Aline" userId="38e90b0a-c2da-403c-be89-d467f5b9de66" providerId="ADAL" clId="{F8B54733-D1C4-469C-9B16-79FE4DC21B25}" dt="2024-09-27T12:06:54.937" v="1092" actId="20577"/>
        <pc:sldMkLst>
          <pc:docMk/>
          <pc:sldMk cId="364290021" sldId="2145705999"/>
        </pc:sldMkLst>
      </pc:sldChg>
      <pc:sldChg chg="addSp delSp modSp add mod ord">
        <pc:chgData name="Verbrugge Aline" userId="38e90b0a-c2da-403c-be89-d467f5b9de66" providerId="ADAL" clId="{F8B54733-D1C4-469C-9B16-79FE4DC21B25}" dt="2024-09-27T13:19:04.819" v="1214" actId="478"/>
        <pc:sldMkLst>
          <pc:docMk/>
          <pc:sldMk cId="1356045095" sldId="2145706000"/>
        </pc:sldMkLst>
      </pc:sldChg>
      <pc:sldChg chg="modSp new mod ord">
        <pc:chgData name="Verbrugge Aline" userId="38e90b0a-c2da-403c-be89-d467f5b9de66" providerId="ADAL" clId="{F8B54733-D1C4-469C-9B16-79FE4DC21B25}" dt="2024-09-27T11:54:45.443" v="929"/>
        <pc:sldMkLst>
          <pc:docMk/>
          <pc:sldMk cId="987288986" sldId="2145706001"/>
        </pc:sldMkLst>
      </pc:sldChg>
      <pc:sldChg chg="new del">
        <pc:chgData name="Verbrugge Aline" userId="38e90b0a-c2da-403c-be89-d467f5b9de66" providerId="ADAL" clId="{F8B54733-D1C4-469C-9B16-79FE4DC21B25}" dt="2024-09-24T09:11:00.401" v="585" actId="47"/>
        <pc:sldMkLst>
          <pc:docMk/>
          <pc:sldMk cId="2517749745" sldId="2145706001"/>
        </pc:sldMkLst>
      </pc:sldChg>
      <pc:sldChg chg="modSp add mod ord">
        <pc:chgData name="Verbrugge Aline" userId="38e90b0a-c2da-403c-be89-d467f5b9de66" providerId="ADAL" clId="{F8B54733-D1C4-469C-9B16-79FE4DC21B25}" dt="2024-09-27T13:17:36.810" v="1154"/>
        <pc:sldMkLst>
          <pc:docMk/>
          <pc:sldMk cId="3579734962" sldId="2145706002"/>
        </pc:sldMkLst>
      </pc:sldChg>
      <pc:sldChg chg="add">
        <pc:chgData name="Verbrugge Aline" userId="38e90b0a-c2da-403c-be89-d467f5b9de66" providerId="ADAL" clId="{F8B54733-D1C4-469C-9B16-79FE4DC21B25}" dt="2024-09-24T09:24:07.928" v="863" actId="2890"/>
        <pc:sldMkLst>
          <pc:docMk/>
          <pc:sldMk cId="2511691148" sldId="2145706003"/>
        </pc:sldMkLst>
      </pc:sldChg>
      <pc:sldChg chg="modSp add mod">
        <pc:chgData name="Verbrugge Aline" userId="38e90b0a-c2da-403c-be89-d467f5b9de66" providerId="ADAL" clId="{F8B54733-D1C4-469C-9B16-79FE4DC21B25}" dt="2024-09-24T09:24:20.659" v="908" actId="14100"/>
        <pc:sldMkLst>
          <pc:docMk/>
          <pc:sldMk cId="840586872" sldId="2145706004"/>
        </pc:sldMkLst>
      </pc:sldChg>
      <pc:sldChg chg="modSp mod">
        <pc:chgData name="Verbrugge Aline" userId="38e90b0a-c2da-403c-be89-d467f5b9de66" providerId="ADAL" clId="{F8B54733-D1C4-469C-9B16-79FE4DC21B25}" dt="2024-09-27T11:54:02.463" v="910" actId="1076"/>
        <pc:sldMkLst>
          <pc:docMk/>
          <pc:sldMk cId="1354444624" sldId="2145706009"/>
        </pc:sldMkLst>
      </pc:sldChg>
      <pc:sldChg chg="modSp mod">
        <pc:chgData name="Verbrugge Aline" userId="38e90b0a-c2da-403c-be89-d467f5b9de66" providerId="ADAL" clId="{F8B54733-D1C4-469C-9B16-79FE4DC21B25}" dt="2024-09-27T11:54:33.390" v="927" actId="14100"/>
        <pc:sldMkLst>
          <pc:docMk/>
          <pc:sldMk cId="2330870661" sldId="2145706010"/>
        </pc:sldMkLst>
      </pc:sldChg>
      <pc:sldChg chg="addSp delSp modSp mod">
        <pc:chgData name="Verbrugge Aline" userId="38e90b0a-c2da-403c-be89-d467f5b9de66" providerId="ADAL" clId="{F8B54733-D1C4-469C-9B16-79FE4DC21B25}" dt="2024-09-27T12:07:03.002" v="1106" actId="20577"/>
        <pc:sldMkLst>
          <pc:docMk/>
          <pc:sldMk cId="2711889056" sldId="2145706013"/>
        </pc:sldMkLst>
      </pc:sldChg>
      <pc:sldChg chg="modSp del mod">
        <pc:chgData name="Verbrugge Aline" userId="38e90b0a-c2da-403c-be89-d467f5b9de66" providerId="ADAL" clId="{F8B54733-D1C4-469C-9B16-79FE4DC21B25}" dt="2024-09-27T11:59:33.814" v="1049" actId="47"/>
        <pc:sldMkLst>
          <pc:docMk/>
          <pc:sldMk cId="3411765018" sldId="2145706014"/>
        </pc:sldMkLst>
      </pc:sldChg>
      <pc:sldChg chg="addSp delSp modSp add mod">
        <pc:chgData name="Verbrugge Aline" userId="38e90b0a-c2da-403c-be89-d467f5b9de66" providerId="ADAL" clId="{F8B54733-D1C4-469C-9B16-79FE4DC21B25}" dt="2024-09-27T12:00:16.217" v="1062" actId="113"/>
        <pc:sldMkLst>
          <pc:docMk/>
          <pc:sldMk cId="2788433150" sldId="2145706026"/>
        </pc:sldMkLst>
      </pc:sldChg>
      <pc:sldChg chg="addSp delSp modSp new mod ord modClrScheme chgLayout">
        <pc:chgData name="Verbrugge Aline" userId="38e90b0a-c2da-403c-be89-d467f5b9de66" providerId="ADAL" clId="{F8B54733-D1C4-469C-9B16-79FE4DC21B25}" dt="2024-09-27T13:19:25.801" v="1217" actId="1076"/>
        <pc:sldMkLst>
          <pc:docMk/>
          <pc:sldMk cId="242182394" sldId="2145706027"/>
        </pc:sldMkLst>
      </pc:sldChg>
      <pc:sldChg chg="addSp modSp new mod">
        <pc:chgData name="Verbrugge Aline" userId="38e90b0a-c2da-403c-be89-d467f5b9de66" providerId="ADAL" clId="{F8B54733-D1C4-469C-9B16-79FE4DC21B25}" dt="2024-09-27T12:17:31.569" v="1145" actId="13822"/>
        <pc:sldMkLst>
          <pc:docMk/>
          <pc:sldMk cId="2596753443" sldId="2145706028"/>
        </pc:sldMkLst>
      </pc:sldChg>
      <pc:sldChg chg="modSp add mod ord">
        <pc:chgData name="Verbrugge Aline" userId="38e90b0a-c2da-403c-be89-d467f5b9de66" providerId="ADAL" clId="{F8B54733-D1C4-469C-9B16-79FE4DC21B25}" dt="2024-09-27T13:17:42.554" v="1164" actId="20577"/>
        <pc:sldMkLst>
          <pc:docMk/>
          <pc:sldMk cId="2108773728" sldId="2145706029"/>
        </pc:sldMkLst>
      </pc:sldChg>
      <pc:sldMasterChg chg="delSldLayout">
        <pc:chgData name="Verbrugge Aline" userId="38e90b0a-c2da-403c-be89-d467f5b9de66" providerId="ADAL" clId="{F8B54733-D1C4-469C-9B16-79FE4DC21B25}" dt="2024-09-23T09:03:01.835" v="226" actId="47"/>
        <pc:sldMasterMkLst>
          <pc:docMk/>
          <pc:sldMasterMk cId="2358124496" sldId="2147483660"/>
        </pc:sldMasterMkLst>
        <pc:sldLayoutChg chg="del">
          <pc:chgData name="Verbrugge Aline" userId="38e90b0a-c2da-403c-be89-d467f5b9de66" providerId="ADAL" clId="{F8B54733-D1C4-469C-9B16-79FE4DC21B25}" dt="2024-09-23T09:03:01.835" v="226" actId="47"/>
          <pc:sldLayoutMkLst>
            <pc:docMk/>
            <pc:sldMasterMk cId="2358124496" sldId="2147483660"/>
            <pc:sldLayoutMk cId="2320786904" sldId="2147483703"/>
          </pc:sldLayoutMkLst>
        </pc:sldLayoutChg>
      </pc:sldMasterChg>
    </pc:docChg>
  </pc:docChgLst>
  <pc:docChgLst>
    <pc:chgData name="Dassonneville Yaron" userId="S::yaron.dassonneville@vlaanderen.be::f00fbc3b-a7c3-459a-b6dd-9db3be5520da" providerId="AD" clId="Web-{C51535BB-1AAB-A54E-848D-90A6267B7EEE}"/>
    <pc:docChg chg="addSld modSld">
      <pc:chgData name="Dassonneville Yaron" userId="S::yaron.dassonneville@vlaanderen.be::f00fbc3b-a7c3-459a-b6dd-9db3be5520da" providerId="AD" clId="Web-{C51535BB-1AAB-A54E-848D-90A6267B7EEE}" dt="2024-11-05T12:31:18.723" v="15"/>
      <pc:docMkLst>
        <pc:docMk/>
      </pc:docMkLst>
      <pc:sldChg chg="modSp">
        <pc:chgData name="Dassonneville Yaron" userId="S::yaron.dassonneville@vlaanderen.be::f00fbc3b-a7c3-459a-b6dd-9db3be5520da" providerId="AD" clId="Web-{C51535BB-1AAB-A54E-848D-90A6267B7EEE}" dt="2024-11-05T12:31:14.880" v="2" actId="20577"/>
        <pc:sldMkLst>
          <pc:docMk/>
          <pc:sldMk cId="933772550" sldId="333"/>
        </pc:sldMkLst>
      </pc:sldChg>
      <pc:sldChg chg="add">
        <pc:chgData name="Dassonneville Yaron" userId="S::yaron.dassonneville@vlaanderen.be::f00fbc3b-a7c3-459a-b6dd-9db3be5520da" providerId="AD" clId="Web-{C51535BB-1AAB-A54E-848D-90A6267B7EEE}" dt="2024-11-05T12:31:18.317" v="3"/>
        <pc:sldMkLst>
          <pc:docMk/>
          <pc:sldMk cId="4143594814" sldId="2145706119"/>
        </pc:sldMkLst>
      </pc:sldChg>
      <pc:sldChg chg="add">
        <pc:chgData name="Dassonneville Yaron" userId="S::yaron.dassonneville@vlaanderen.be::f00fbc3b-a7c3-459a-b6dd-9db3be5520da" providerId="AD" clId="Web-{C51535BB-1AAB-A54E-848D-90A6267B7EEE}" dt="2024-11-05T12:31:18.364" v="4"/>
        <pc:sldMkLst>
          <pc:docMk/>
          <pc:sldMk cId="2246727713" sldId="2145706120"/>
        </pc:sldMkLst>
      </pc:sldChg>
      <pc:sldChg chg="add">
        <pc:chgData name="Dassonneville Yaron" userId="S::yaron.dassonneville@vlaanderen.be::f00fbc3b-a7c3-459a-b6dd-9db3be5520da" providerId="AD" clId="Web-{C51535BB-1AAB-A54E-848D-90A6267B7EEE}" dt="2024-11-05T12:31:18.380" v="5"/>
        <pc:sldMkLst>
          <pc:docMk/>
          <pc:sldMk cId="761856004" sldId="2145706121"/>
        </pc:sldMkLst>
      </pc:sldChg>
      <pc:sldChg chg="add">
        <pc:chgData name="Dassonneville Yaron" userId="S::yaron.dassonneville@vlaanderen.be::f00fbc3b-a7c3-459a-b6dd-9db3be5520da" providerId="AD" clId="Web-{C51535BB-1AAB-A54E-848D-90A6267B7EEE}" dt="2024-11-05T12:31:18.411" v="6"/>
        <pc:sldMkLst>
          <pc:docMk/>
          <pc:sldMk cId="1249719719" sldId="2145706122"/>
        </pc:sldMkLst>
      </pc:sldChg>
      <pc:sldChg chg="add">
        <pc:chgData name="Dassonneville Yaron" userId="S::yaron.dassonneville@vlaanderen.be::f00fbc3b-a7c3-459a-b6dd-9db3be5520da" providerId="AD" clId="Web-{C51535BB-1AAB-A54E-848D-90A6267B7EEE}" dt="2024-11-05T12:31:18.442" v="7"/>
        <pc:sldMkLst>
          <pc:docMk/>
          <pc:sldMk cId="3599848758" sldId="2145706123"/>
        </pc:sldMkLst>
      </pc:sldChg>
      <pc:sldChg chg="add">
        <pc:chgData name="Dassonneville Yaron" userId="S::yaron.dassonneville@vlaanderen.be::f00fbc3b-a7c3-459a-b6dd-9db3be5520da" providerId="AD" clId="Web-{C51535BB-1AAB-A54E-848D-90A6267B7EEE}" dt="2024-11-05T12:31:18.489" v="8"/>
        <pc:sldMkLst>
          <pc:docMk/>
          <pc:sldMk cId="885738983" sldId="2145706124"/>
        </pc:sldMkLst>
      </pc:sldChg>
      <pc:sldChg chg="add">
        <pc:chgData name="Dassonneville Yaron" userId="S::yaron.dassonneville@vlaanderen.be::f00fbc3b-a7c3-459a-b6dd-9db3be5520da" providerId="AD" clId="Web-{C51535BB-1AAB-A54E-848D-90A6267B7EEE}" dt="2024-11-05T12:31:18.520" v="9"/>
        <pc:sldMkLst>
          <pc:docMk/>
          <pc:sldMk cId="526020566" sldId="2145706125"/>
        </pc:sldMkLst>
      </pc:sldChg>
      <pc:sldChg chg="add">
        <pc:chgData name="Dassonneville Yaron" userId="S::yaron.dassonneville@vlaanderen.be::f00fbc3b-a7c3-459a-b6dd-9db3be5520da" providerId="AD" clId="Web-{C51535BB-1AAB-A54E-848D-90A6267B7EEE}" dt="2024-11-05T12:31:18.571" v="10"/>
        <pc:sldMkLst>
          <pc:docMk/>
          <pc:sldMk cId="1864792869" sldId="2145706126"/>
        </pc:sldMkLst>
      </pc:sldChg>
      <pc:sldChg chg="add">
        <pc:chgData name="Dassonneville Yaron" userId="S::yaron.dassonneville@vlaanderen.be::f00fbc3b-a7c3-459a-b6dd-9db3be5520da" providerId="AD" clId="Web-{C51535BB-1AAB-A54E-848D-90A6267B7EEE}" dt="2024-11-05T12:31:18.598" v="11"/>
        <pc:sldMkLst>
          <pc:docMk/>
          <pc:sldMk cId="4001595075" sldId="2145706127"/>
        </pc:sldMkLst>
      </pc:sldChg>
      <pc:sldChg chg="add">
        <pc:chgData name="Dassonneville Yaron" userId="S::yaron.dassonneville@vlaanderen.be::f00fbc3b-a7c3-459a-b6dd-9db3be5520da" providerId="AD" clId="Web-{C51535BB-1AAB-A54E-848D-90A6267B7EEE}" dt="2024-11-05T12:31:18.630" v="12"/>
        <pc:sldMkLst>
          <pc:docMk/>
          <pc:sldMk cId="3187553983" sldId="2145706128"/>
        </pc:sldMkLst>
      </pc:sldChg>
      <pc:sldChg chg="add">
        <pc:chgData name="Dassonneville Yaron" userId="S::yaron.dassonneville@vlaanderen.be::f00fbc3b-a7c3-459a-b6dd-9db3be5520da" providerId="AD" clId="Web-{C51535BB-1AAB-A54E-848D-90A6267B7EEE}" dt="2024-11-05T12:31:18.661" v="13"/>
        <pc:sldMkLst>
          <pc:docMk/>
          <pc:sldMk cId="2006133375" sldId="2145706129"/>
        </pc:sldMkLst>
      </pc:sldChg>
      <pc:sldChg chg="add">
        <pc:chgData name="Dassonneville Yaron" userId="S::yaron.dassonneville@vlaanderen.be::f00fbc3b-a7c3-459a-b6dd-9db3be5520da" providerId="AD" clId="Web-{C51535BB-1AAB-A54E-848D-90A6267B7EEE}" dt="2024-11-05T12:31:18.692" v="14"/>
        <pc:sldMkLst>
          <pc:docMk/>
          <pc:sldMk cId="1476494887" sldId="2145706130"/>
        </pc:sldMkLst>
      </pc:sldChg>
      <pc:sldChg chg="add">
        <pc:chgData name="Dassonneville Yaron" userId="S::yaron.dassonneville@vlaanderen.be::f00fbc3b-a7c3-459a-b6dd-9db3be5520da" providerId="AD" clId="Web-{C51535BB-1AAB-A54E-848D-90A6267B7EEE}" dt="2024-11-05T12:31:18.723" v="15"/>
        <pc:sldMkLst>
          <pc:docMk/>
          <pc:sldMk cId="3398998669" sldId="2145706131"/>
        </pc:sldMkLst>
      </pc:sldChg>
    </pc:docChg>
  </pc:docChgLst>
  <pc:docChgLst>
    <pc:chgData name="Dassonneville Yaron" userId="S::yaron.dassonneville@vlaanderen.be::f00fbc3b-a7c3-459a-b6dd-9db3be5520da" providerId="AD" clId="Web-{1C7A920A-2666-F6F9-3911-7DC8BDB006DB}"/>
    <pc:docChg chg="mod addSld modSld">
      <pc:chgData name="Dassonneville Yaron" userId="S::yaron.dassonneville@vlaanderen.be::f00fbc3b-a7c3-459a-b6dd-9db3be5520da" providerId="AD" clId="Web-{1C7A920A-2666-F6F9-3911-7DC8BDB006DB}" dt="2024-02-21T10:22:43.387" v="211"/>
      <pc:docMkLst>
        <pc:docMk/>
      </pc:docMkLst>
      <pc:sldChg chg="modSp">
        <pc:chgData name="Dassonneville Yaron" userId="S::yaron.dassonneville@vlaanderen.be::f00fbc3b-a7c3-459a-b6dd-9db3be5520da" providerId="AD" clId="Web-{1C7A920A-2666-F6F9-3911-7DC8BDB006DB}" dt="2024-02-21T09:50:22.129" v="50" actId="20577"/>
        <pc:sldMkLst>
          <pc:docMk/>
          <pc:sldMk cId="0" sldId="257"/>
        </pc:sldMkLst>
      </pc:sldChg>
      <pc:sldChg chg="addSp modSp">
        <pc:chgData name="Dassonneville Yaron" userId="S::yaron.dassonneville@vlaanderen.be::f00fbc3b-a7c3-459a-b6dd-9db3be5520da" providerId="AD" clId="Web-{1C7A920A-2666-F6F9-3911-7DC8BDB006DB}" dt="2024-02-21T09:50:52.395" v="61" actId="1076"/>
        <pc:sldMkLst>
          <pc:docMk/>
          <pc:sldMk cId="0" sldId="258"/>
        </pc:sldMkLst>
      </pc:sldChg>
      <pc:sldChg chg="addCm">
        <pc:chgData name="Dassonneville Yaron" userId="S::yaron.dassonneville@vlaanderen.be::f00fbc3b-a7c3-459a-b6dd-9db3be5520da" providerId="AD" clId="Web-{1C7A920A-2666-F6F9-3911-7DC8BDB006DB}" dt="2024-02-20T15:57:19.350" v="1"/>
        <pc:sldMkLst>
          <pc:docMk/>
          <pc:sldMk cId="0" sldId="272"/>
        </pc:sldMkLst>
      </pc:sldChg>
      <pc:sldChg chg="modSp">
        <pc:chgData name="Dassonneville Yaron" userId="S::yaron.dassonneville@vlaanderen.be::f00fbc3b-a7c3-459a-b6dd-9db3be5520da" providerId="AD" clId="Web-{1C7A920A-2666-F6F9-3911-7DC8BDB006DB}" dt="2024-02-21T10:05:25.904" v="90" actId="20577"/>
        <pc:sldMkLst>
          <pc:docMk/>
          <pc:sldMk cId="0" sldId="273"/>
        </pc:sldMkLst>
      </pc:sldChg>
      <pc:sldChg chg="delCm">
        <pc:chgData name="Dassonneville Yaron" userId="S::yaron.dassonneville@vlaanderen.be::f00fbc3b-a7c3-459a-b6dd-9db3be5520da" providerId="AD" clId="Web-{1C7A920A-2666-F6F9-3911-7DC8BDB006DB}" dt="2024-02-21T10:22:43.387" v="211"/>
        <pc:sldMkLst>
          <pc:docMk/>
          <pc:sldMk cId="0" sldId="280"/>
        </pc:sldMkLst>
      </pc:sldChg>
      <pc:sldChg chg="modSp delCm">
        <pc:chgData name="Dassonneville Yaron" userId="S::yaron.dassonneville@vlaanderen.be::f00fbc3b-a7c3-459a-b6dd-9db3be5520da" providerId="AD" clId="Web-{1C7A920A-2666-F6F9-3911-7DC8BDB006DB}" dt="2024-02-21T10:10:03.115" v="100" actId="20577"/>
        <pc:sldMkLst>
          <pc:docMk/>
          <pc:sldMk cId="0" sldId="293"/>
        </pc:sldMkLst>
      </pc:sldChg>
      <pc:sldChg chg="mod modShow">
        <pc:chgData name="Dassonneville Yaron" userId="S::yaron.dassonneville@vlaanderen.be::f00fbc3b-a7c3-459a-b6dd-9db3be5520da" providerId="AD" clId="Web-{1C7A920A-2666-F6F9-3911-7DC8BDB006DB}" dt="2024-02-21T10:12:00.728" v="103"/>
        <pc:sldMkLst>
          <pc:docMk/>
          <pc:sldMk cId="0" sldId="295"/>
        </pc:sldMkLst>
      </pc:sldChg>
      <pc:sldChg chg="delSp modSp">
        <pc:chgData name="Dassonneville Yaron" userId="S::yaron.dassonneville@vlaanderen.be::f00fbc3b-a7c3-459a-b6dd-9db3be5520da" providerId="AD" clId="Web-{1C7A920A-2666-F6F9-3911-7DC8BDB006DB}" dt="2024-02-21T10:12:53.948" v="115" actId="20577"/>
        <pc:sldMkLst>
          <pc:docMk/>
          <pc:sldMk cId="0" sldId="296"/>
        </pc:sldMkLst>
      </pc:sldChg>
      <pc:sldChg chg="modSp addCm">
        <pc:chgData name="Dassonneville Yaron" userId="S::yaron.dassonneville@vlaanderen.be::f00fbc3b-a7c3-459a-b6dd-9db3be5520da" providerId="AD" clId="Web-{1C7A920A-2666-F6F9-3911-7DC8BDB006DB}" dt="2024-02-21T10:08:47.925" v="93" actId="1076"/>
        <pc:sldMkLst>
          <pc:docMk/>
          <pc:sldMk cId="0" sldId="302"/>
        </pc:sldMkLst>
      </pc:sldChg>
      <pc:sldChg chg="addCm">
        <pc:chgData name="Dassonneville Yaron" userId="S::yaron.dassonneville@vlaanderen.be::f00fbc3b-a7c3-459a-b6dd-9db3be5520da" providerId="AD" clId="Web-{1C7A920A-2666-F6F9-3911-7DC8BDB006DB}" dt="2024-02-21T10:09:13.332" v="95"/>
        <pc:sldMkLst>
          <pc:docMk/>
          <pc:sldMk cId="0" sldId="303"/>
        </pc:sldMkLst>
      </pc:sldChg>
      <pc:sldChg chg="addCm">
        <pc:chgData name="Dassonneville Yaron" userId="S::yaron.dassonneville@vlaanderen.be::f00fbc3b-a7c3-459a-b6dd-9db3be5520da" providerId="AD" clId="Web-{1C7A920A-2666-F6F9-3911-7DC8BDB006DB}" dt="2024-02-20T16:01:54.559" v="37"/>
        <pc:sldMkLst>
          <pc:docMk/>
          <pc:sldMk cId="0" sldId="316"/>
        </pc:sldMkLst>
      </pc:sldChg>
      <pc:sldChg chg="modSp">
        <pc:chgData name="Dassonneville Yaron" userId="S::yaron.dassonneville@vlaanderen.be::f00fbc3b-a7c3-459a-b6dd-9db3be5520da" providerId="AD" clId="Web-{1C7A920A-2666-F6F9-3911-7DC8BDB006DB}" dt="2024-02-21T10:13:43.434" v="140" actId="20577"/>
        <pc:sldMkLst>
          <pc:docMk/>
          <pc:sldMk cId="3095345041" sldId="327"/>
        </pc:sldMkLst>
      </pc:sldChg>
      <pc:sldChg chg="modSp">
        <pc:chgData name="Dassonneville Yaron" userId="S::yaron.dassonneville@vlaanderen.be::f00fbc3b-a7c3-459a-b6dd-9db3be5520da" providerId="AD" clId="Web-{1C7A920A-2666-F6F9-3911-7DC8BDB006DB}" dt="2024-02-21T10:05:46.811" v="92" actId="20577"/>
        <pc:sldMkLst>
          <pc:docMk/>
          <pc:sldMk cId="372011562" sldId="2145705892"/>
        </pc:sldMkLst>
      </pc:sldChg>
      <pc:sldChg chg="addCm">
        <pc:chgData name="Dassonneville Yaron" userId="S::yaron.dassonneville@vlaanderen.be::f00fbc3b-a7c3-459a-b6dd-9db3be5520da" providerId="AD" clId="Web-{1C7A920A-2666-F6F9-3911-7DC8BDB006DB}" dt="2024-02-20T15:56:39.177" v="0"/>
        <pc:sldMkLst>
          <pc:docMk/>
          <pc:sldMk cId="2072079167" sldId="2145705905"/>
        </pc:sldMkLst>
      </pc:sldChg>
      <pc:sldChg chg="delSp modSp add replId addCm">
        <pc:chgData name="Dassonneville Yaron" userId="S::yaron.dassonneville@vlaanderen.be::f00fbc3b-a7c3-459a-b6dd-9db3be5520da" providerId="AD" clId="Web-{1C7A920A-2666-F6F9-3911-7DC8BDB006DB}" dt="2024-02-21T10:11:26.820" v="102"/>
        <pc:sldMkLst>
          <pc:docMk/>
          <pc:sldMk cId="2011994910" sldId="2145705909"/>
        </pc:sldMkLst>
      </pc:sldChg>
      <pc:sldChg chg="modSp">
        <pc:chgData name="Dassonneville Yaron" userId="S::yaron.dassonneville@vlaanderen.be::f00fbc3b-a7c3-459a-b6dd-9db3be5520da" providerId="AD" clId="Web-{1C7A920A-2666-F6F9-3911-7DC8BDB006DB}" dt="2024-02-21T10:14:27.904" v="171" actId="20577"/>
        <pc:sldMkLst>
          <pc:docMk/>
          <pc:sldMk cId="1297017935" sldId="2145705911"/>
        </pc:sldMkLst>
      </pc:sldChg>
      <pc:sldChg chg="modSp add addCm">
        <pc:chgData name="Dassonneville Yaron" userId="S::yaron.dassonneville@vlaanderen.be::f00fbc3b-a7c3-459a-b6dd-9db3be5520da" providerId="AD" clId="Web-{1C7A920A-2666-F6F9-3911-7DC8BDB006DB}" dt="2024-02-21T09:52:58.774" v="79" actId="1076"/>
        <pc:sldMkLst>
          <pc:docMk/>
          <pc:sldMk cId="3408052042" sldId="2145705934"/>
        </pc:sldMkLst>
      </pc:sldChg>
    </pc:docChg>
  </pc:docChgLst>
  <pc:docChgLst>
    <pc:chgData name="Verbrugge Aline" userId="S::aline.verbrugge@vlaanderen.be::38e90b0a-c2da-403c-be89-d467f5b9de66" providerId="AD" clId="Web-{FC27BB1E-0056-3433-5A1D-EBF2FA4918AC}"/>
    <pc:docChg chg="addSld delSld modSld sldOrd">
      <pc:chgData name="Verbrugge Aline" userId="S::aline.verbrugge@vlaanderen.be::38e90b0a-c2da-403c-be89-d467f5b9de66" providerId="AD" clId="Web-{FC27BB1E-0056-3433-5A1D-EBF2FA4918AC}" dt="2024-11-08T12:05:03.532" v="653"/>
      <pc:docMkLst>
        <pc:docMk/>
      </pc:docMkLst>
      <pc:sldChg chg="modSp">
        <pc:chgData name="Verbrugge Aline" userId="S::aline.verbrugge@vlaanderen.be::38e90b0a-c2da-403c-be89-d467f5b9de66" providerId="AD" clId="Web-{FC27BB1E-0056-3433-5A1D-EBF2FA4918AC}" dt="2024-11-08T09:53:18.796" v="498" actId="1076"/>
        <pc:sldMkLst>
          <pc:docMk/>
          <pc:sldMk cId="0" sldId="259"/>
        </pc:sldMkLst>
        <pc:graphicFrameChg chg="mod modGraphic">
          <ac:chgData name="Verbrugge Aline" userId="S::aline.verbrugge@vlaanderen.be::38e90b0a-c2da-403c-be89-d467f5b9de66" providerId="AD" clId="Web-{FC27BB1E-0056-3433-5A1D-EBF2FA4918AC}" dt="2024-11-08T09:53:18.796" v="498" actId="1076"/>
          <ac:graphicFrameMkLst>
            <pc:docMk/>
            <pc:sldMk cId="0" sldId="259"/>
            <ac:graphicFrameMk id="3" creationId="{4D836983-4160-1DD8-9C4F-DA055A7BC9DC}"/>
          </ac:graphicFrameMkLst>
        </pc:graphicFrameChg>
      </pc:sldChg>
      <pc:sldChg chg="del">
        <pc:chgData name="Verbrugge Aline" userId="S::aline.verbrugge@vlaanderen.be::38e90b0a-c2da-403c-be89-d467f5b9de66" providerId="AD" clId="Web-{FC27BB1E-0056-3433-5A1D-EBF2FA4918AC}" dt="2024-11-08T09:52:22.544" v="486"/>
        <pc:sldMkLst>
          <pc:docMk/>
          <pc:sldMk cId="0" sldId="262"/>
        </pc:sldMkLst>
      </pc:sldChg>
      <pc:sldChg chg="del">
        <pc:chgData name="Verbrugge Aline" userId="S::aline.verbrugge@vlaanderen.be::38e90b0a-c2da-403c-be89-d467f5b9de66" providerId="AD" clId="Web-{FC27BB1E-0056-3433-5A1D-EBF2FA4918AC}" dt="2024-11-08T09:52:22.544" v="485"/>
        <pc:sldMkLst>
          <pc:docMk/>
          <pc:sldMk cId="573773102" sldId="266"/>
        </pc:sldMkLst>
      </pc:sldChg>
      <pc:sldChg chg="del">
        <pc:chgData name="Verbrugge Aline" userId="S::aline.verbrugge@vlaanderen.be::38e90b0a-c2da-403c-be89-d467f5b9de66" providerId="AD" clId="Web-{FC27BB1E-0056-3433-5A1D-EBF2FA4918AC}" dt="2024-11-08T09:52:22.513" v="479"/>
        <pc:sldMkLst>
          <pc:docMk/>
          <pc:sldMk cId="0" sldId="272"/>
        </pc:sldMkLst>
      </pc:sldChg>
      <pc:sldChg chg="del">
        <pc:chgData name="Verbrugge Aline" userId="S::aline.verbrugge@vlaanderen.be::38e90b0a-c2da-403c-be89-d467f5b9de66" providerId="AD" clId="Web-{FC27BB1E-0056-3433-5A1D-EBF2FA4918AC}" dt="2024-11-08T09:52:22.513" v="478"/>
        <pc:sldMkLst>
          <pc:docMk/>
          <pc:sldMk cId="0" sldId="273"/>
        </pc:sldMkLst>
      </pc:sldChg>
      <pc:sldChg chg="del">
        <pc:chgData name="Verbrugge Aline" userId="S::aline.verbrugge@vlaanderen.be::38e90b0a-c2da-403c-be89-d467f5b9de66" providerId="AD" clId="Web-{FC27BB1E-0056-3433-5A1D-EBF2FA4918AC}" dt="2024-11-08T09:52:22.513" v="477"/>
        <pc:sldMkLst>
          <pc:docMk/>
          <pc:sldMk cId="0" sldId="274"/>
        </pc:sldMkLst>
      </pc:sldChg>
      <pc:sldChg chg="del">
        <pc:chgData name="Verbrugge Aline" userId="S::aline.verbrugge@vlaanderen.be::38e90b0a-c2da-403c-be89-d467f5b9de66" providerId="AD" clId="Web-{FC27BB1E-0056-3433-5A1D-EBF2FA4918AC}" dt="2024-11-08T09:52:22.498" v="473"/>
        <pc:sldMkLst>
          <pc:docMk/>
          <pc:sldMk cId="0" sldId="275"/>
        </pc:sldMkLst>
      </pc:sldChg>
      <pc:sldChg chg="del">
        <pc:chgData name="Verbrugge Aline" userId="S::aline.verbrugge@vlaanderen.be::38e90b0a-c2da-403c-be89-d467f5b9de66" providerId="AD" clId="Web-{FC27BB1E-0056-3433-5A1D-EBF2FA4918AC}" dt="2024-11-08T09:52:22.513" v="475"/>
        <pc:sldMkLst>
          <pc:docMk/>
          <pc:sldMk cId="0" sldId="276"/>
        </pc:sldMkLst>
      </pc:sldChg>
      <pc:sldChg chg="del">
        <pc:chgData name="Verbrugge Aline" userId="S::aline.verbrugge@vlaanderen.be::38e90b0a-c2da-403c-be89-d467f5b9de66" providerId="AD" clId="Web-{FC27BB1E-0056-3433-5A1D-EBF2FA4918AC}" dt="2024-11-08T09:52:22.498" v="471"/>
        <pc:sldMkLst>
          <pc:docMk/>
          <pc:sldMk cId="0" sldId="277"/>
        </pc:sldMkLst>
      </pc:sldChg>
      <pc:sldChg chg="del">
        <pc:chgData name="Verbrugge Aline" userId="S::aline.verbrugge@vlaanderen.be::38e90b0a-c2da-403c-be89-d467f5b9de66" providerId="AD" clId="Web-{FC27BB1E-0056-3433-5A1D-EBF2FA4918AC}" dt="2024-11-08T09:52:22.498" v="470"/>
        <pc:sldMkLst>
          <pc:docMk/>
          <pc:sldMk cId="0" sldId="278"/>
        </pc:sldMkLst>
      </pc:sldChg>
      <pc:sldChg chg="del">
        <pc:chgData name="Verbrugge Aline" userId="S::aline.verbrugge@vlaanderen.be::38e90b0a-c2da-403c-be89-d467f5b9de66" providerId="AD" clId="Web-{FC27BB1E-0056-3433-5A1D-EBF2FA4918AC}" dt="2024-11-08T09:52:22.498" v="469"/>
        <pc:sldMkLst>
          <pc:docMk/>
          <pc:sldMk cId="0" sldId="279"/>
        </pc:sldMkLst>
      </pc:sldChg>
      <pc:sldChg chg="del">
        <pc:chgData name="Verbrugge Aline" userId="S::aline.verbrugge@vlaanderen.be::38e90b0a-c2da-403c-be89-d467f5b9de66" providerId="AD" clId="Web-{FC27BB1E-0056-3433-5A1D-EBF2FA4918AC}" dt="2024-11-08T09:52:22.529" v="484"/>
        <pc:sldMkLst>
          <pc:docMk/>
          <pc:sldMk cId="3560970135" sldId="285"/>
        </pc:sldMkLst>
      </pc:sldChg>
      <pc:sldChg chg="del">
        <pc:chgData name="Verbrugge Aline" userId="S::aline.verbrugge@vlaanderen.be::38e90b0a-c2da-403c-be89-d467f5b9de66" providerId="AD" clId="Web-{FC27BB1E-0056-3433-5A1D-EBF2FA4918AC}" dt="2024-11-08T09:52:22.529" v="481"/>
        <pc:sldMkLst>
          <pc:docMk/>
          <pc:sldMk cId="1054711373" sldId="292"/>
        </pc:sldMkLst>
      </pc:sldChg>
      <pc:sldChg chg="del">
        <pc:chgData name="Verbrugge Aline" userId="S::aline.verbrugge@vlaanderen.be::38e90b0a-c2da-403c-be89-d467f5b9de66" providerId="AD" clId="Web-{FC27BB1E-0056-3433-5A1D-EBF2FA4918AC}" dt="2024-11-08T09:52:22.435" v="446"/>
        <pc:sldMkLst>
          <pc:docMk/>
          <pc:sldMk cId="0" sldId="300"/>
        </pc:sldMkLst>
      </pc:sldChg>
      <pc:sldChg chg="del">
        <pc:chgData name="Verbrugge Aline" userId="S::aline.verbrugge@vlaanderen.be::38e90b0a-c2da-403c-be89-d467f5b9de66" providerId="AD" clId="Web-{FC27BB1E-0056-3433-5A1D-EBF2FA4918AC}" dt="2024-11-08T09:52:22.544" v="487"/>
        <pc:sldMkLst>
          <pc:docMk/>
          <pc:sldMk cId="0" sldId="301"/>
        </pc:sldMkLst>
      </pc:sldChg>
      <pc:sldChg chg="modSp">
        <pc:chgData name="Verbrugge Aline" userId="S::aline.verbrugge@vlaanderen.be::38e90b0a-c2da-403c-be89-d467f5b9de66" providerId="AD" clId="Web-{FC27BB1E-0056-3433-5A1D-EBF2FA4918AC}" dt="2024-11-08T08:29:24.407" v="1" actId="1076"/>
        <pc:sldMkLst>
          <pc:docMk/>
          <pc:sldMk cId="3346479992" sldId="392"/>
        </pc:sldMkLst>
        <pc:spChg chg="mod">
          <ac:chgData name="Verbrugge Aline" userId="S::aline.verbrugge@vlaanderen.be::38e90b0a-c2da-403c-be89-d467f5b9de66" providerId="AD" clId="Web-{FC27BB1E-0056-3433-5A1D-EBF2FA4918AC}" dt="2024-11-08T08:29:24.407" v="1" actId="1076"/>
          <ac:spMkLst>
            <pc:docMk/>
            <pc:sldMk cId="3346479992" sldId="392"/>
            <ac:spMk id="2653" creationId="{00000000-0000-0000-0000-000000000000}"/>
          </ac:spMkLst>
        </pc:spChg>
      </pc:sldChg>
      <pc:sldChg chg="addSp modSp">
        <pc:chgData name="Verbrugge Aline" userId="S::aline.verbrugge@vlaanderen.be::38e90b0a-c2da-403c-be89-d467f5b9de66" providerId="AD" clId="Web-{FC27BB1E-0056-3433-5A1D-EBF2FA4918AC}" dt="2024-11-08T09:49:27.085" v="436" actId="14100"/>
        <pc:sldMkLst>
          <pc:docMk/>
          <pc:sldMk cId="2823799272" sldId="441"/>
        </pc:sldMkLst>
        <pc:spChg chg="add mod">
          <ac:chgData name="Verbrugge Aline" userId="S::aline.verbrugge@vlaanderen.be::38e90b0a-c2da-403c-be89-d467f5b9de66" providerId="AD" clId="Web-{FC27BB1E-0056-3433-5A1D-EBF2FA4918AC}" dt="2024-11-08T08:37:14.111" v="34" actId="14100"/>
          <ac:spMkLst>
            <pc:docMk/>
            <pc:sldMk cId="2823799272" sldId="441"/>
            <ac:spMk id="3" creationId="{29EF8326-3813-D5DE-4F31-CF1169CFEFFC}"/>
          </ac:spMkLst>
        </pc:spChg>
        <pc:spChg chg="mod">
          <ac:chgData name="Verbrugge Aline" userId="S::aline.verbrugge@vlaanderen.be::38e90b0a-c2da-403c-be89-d467f5b9de66" providerId="AD" clId="Web-{FC27BB1E-0056-3433-5A1D-EBF2FA4918AC}" dt="2024-11-08T09:49:27.085" v="436" actId="14100"/>
          <ac:spMkLst>
            <pc:docMk/>
            <pc:sldMk cId="2823799272" sldId="441"/>
            <ac:spMk id="1788" creationId="{00000000-0000-0000-0000-000000000000}"/>
          </ac:spMkLst>
        </pc:spChg>
        <pc:spChg chg="mod">
          <ac:chgData name="Verbrugge Aline" userId="S::aline.verbrugge@vlaanderen.be::38e90b0a-c2da-403c-be89-d467f5b9de66" providerId="AD" clId="Web-{FC27BB1E-0056-3433-5A1D-EBF2FA4918AC}" dt="2024-11-08T08:38:41.352" v="43" actId="20577"/>
          <ac:spMkLst>
            <pc:docMk/>
            <pc:sldMk cId="2823799272" sldId="441"/>
            <ac:spMk id="1790" creationId="{00000000-0000-0000-0000-000000000000}"/>
          </ac:spMkLst>
        </pc:spChg>
        <pc:spChg chg="mod">
          <ac:chgData name="Verbrugge Aline" userId="S::aline.verbrugge@vlaanderen.be::38e90b0a-c2da-403c-be89-d467f5b9de66" providerId="AD" clId="Web-{FC27BB1E-0056-3433-5A1D-EBF2FA4918AC}" dt="2024-11-08T08:37:06.454" v="33" actId="1076"/>
          <ac:spMkLst>
            <pc:docMk/>
            <pc:sldMk cId="2823799272" sldId="441"/>
            <ac:spMk id="1791" creationId="{00000000-0000-0000-0000-000000000000}"/>
          </ac:spMkLst>
        </pc:spChg>
        <pc:picChg chg="add mod">
          <ac:chgData name="Verbrugge Aline" userId="S::aline.verbrugge@vlaanderen.be::38e90b0a-c2da-403c-be89-d467f5b9de66" providerId="AD" clId="Web-{FC27BB1E-0056-3433-5A1D-EBF2FA4918AC}" dt="2024-11-08T08:36:45.265" v="31" actId="1076"/>
          <ac:picMkLst>
            <pc:docMk/>
            <pc:sldMk cId="2823799272" sldId="441"/>
            <ac:picMk id="4" creationId="{08B30E96-7AC1-E5F4-2FE9-17C6D2E7771F}"/>
          </ac:picMkLst>
        </pc:picChg>
      </pc:sldChg>
      <pc:sldChg chg="addSp modSp">
        <pc:chgData name="Verbrugge Aline" userId="S::aline.verbrugge@vlaanderen.be::38e90b0a-c2da-403c-be89-d467f5b9de66" providerId="AD" clId="Web-{FC27BB1E-0056-3433-5A1D-EBF2FA4918AC}" dt="2024-11-08T08:42:43.932" v="106" actId="20577"/>
        <pc:sldMkLst>
          <pc:docMk/>
          <pc:sldMk cId="516102001" sldId="443"/>
        </pc:sldMkLst>
        <pc:spChg chg="add mod">
          <ac:chgData name="Verbrugge Aline" userId="S::aline.verbrugge@vlaanderen.be::38e90b0a-c2da-403c-be89-d467f5b9de66" providerId="AD" clId="Web-{FC27BB1E-0056-3433-5A1D-EBF2FA4918AC}" dt="2024-11-08T08:42:41.104" v="104" actId="20577"/>
          <ac:spMkLst>
            <pc:docMk/>
            <pc:sldMk cId="516102001" sldId="443"/>
            <ac:spMk id="2" creationId="{CFE9C325-583F-58C8-209A-AE1F2E0FE61E}"/>
          </ac:spMkLst>
        </pc:spChg>
        <pc:spChg chg="add mod">
          <ac:chgData name="Verbrugge Aline" userId="S::aline.verbrugge@vlaanderen.be::38e90b0a-c2da-403c-be89-d467f5b9de66" providerId="AD" clId="Web-{FC27BB1E-0056-3433-5A1D-EBF2FA4918AC}" dt="2024-11-08T08:42:43.932" v="106" actId="20577"/>
          <ac:spMkLst>
            <pc:docMk/>
            <pc:sldMk cId="516102001" sldId="443"/>
            <ac:spMk id="3" creationId="{5F930852-8A8A-CC8C-065F-1C88FC020DBA}"/>
          </ac:spMkLst>
        </pc:spChg>
        <pc:spChg chg="mod">
          <ac:chgData name="Verbrugge Aline" userId="S::aline.verbrugge@vlaanderen.be::38e90b0a-c2da-403c-be89-d467f5b9de66" providerId="AD" clId="Web-{FC27BB1E-0056-3433-5A1D-EBF2FA4918AC}" dt="2024-11-08T08:41:03.675" v="77" actId="14100"/>
          <ac:spMkLst>
            <pc:docMk/>
            <pc:sldMk cId="516102001" sldId="443"/>
            <ac:spMk id="1802" creationId="{00000000-0000-0000-0000-000000000000}"/>
          </ac:spMkLst>
        </pc:spChg>
        <pc:picChg chg="mod">
          <ac:chgData name="Verbrugge Aline" userId="S::aline.verbrugge@vlaanderen.be::38e90b0a-c2da-403c-be89-d467f5b9de66" providerId="AD" clId="Web-{FC27BB1E-0056-3433-5A1D-EBF2FA4918AC}" dt="2024-11-08T08:41:40.928" v="96" actId="1076"/>
          <ac:picMkLst>
            <pc:docMk/>
            <pc:sldMk cId="516102001" sldId="443"/>
            <ac:picMk id="5" creationId="{843027E3-337F-2130-CE57-2B53C50C4AB6}"/>
          </ac:picMkLst>
        </pc:picChg>
        <pc:picChg chg="mod">
          <ac:chgData name="Verbrugge Aline" userId="S::aline.verbrugge@vlaanderen.be::38e90b0a-c2da-403c-be89-d467f5b9de66" providerId="AD" clId="Web-{FC27BB1E-0056-3433-5A1D-EBF2FA4918AC}" dt="2024-11-08T08:41:36.646" v="95" actId="1076"/>
          <ac:picMkLst>
            <pc:docMk/>
            <pc:sldMk cId="516102001" sldId="443"/>
            <ac:picMk id="6" creationId="{1CBCC4AD-FD54-7099-3B53-4E80B2F3E3AD}"/>
          </ac:picMkLst>
        </pc:picChg>
        <pc:picChg chg="mod">
          <ac:chgData name="Verbrugge Aline" userId="S::aline.verbrugge@vlaanderen.be::38e90b0a-c2da-403c-be89-d467f5b9de66" providerId="AD" clId="Web-{FC27BB1E-0056-3433-5A1D-EBF2FA4918AC}" dt="2024-11-08T08:42:18.383" v="102" actId="1076"/>
          <ac:picMkLst>
            <pc:docMk/>
            <pc:sldMk cId="516102001" sldId="443"/>
            <ac:picMk id="1026" creationId="{EB6B2AB4-8D22-9449-38FE-2DD774A11E55}"/>
          </ac:picMkLst>
        </pc:picChg>
      </pc:sldChg>
      <pc:sldChg chg="del">
        <pc:chgData name="Verbrugge Aline" userId="S::aline.verbrugge@vlaanderen.be::38e90b0a-c2da-403c-be89-d467f5b9de66" providerId="AD" clId="Web-{FC27BB1E-0056-3433-5A1D-EBF2FA4918AC}" dt="2024-11-08T09:52:22.529" v="483"/>
        <pc:sldMkLst>
          <pc:docMk/>
          <pc:sldMk cId="2173225002" sldId="2145705906"/>
        </pc:sldMkLst>
      </pc:sldChg>
      <pc:sldChg chg="del">
        <pc:chgData name="Verbrugge Aline" userId="S::aline.verbrugge@vlaanderen.be::38e90b0a-c2da-403c-be89-d467f5b9de66" providerId="AD" clId="Web-{FC27BB1E-0056-3433-5A1D-EBF2FA4918AC}" dt="2024-11-08T09:52:22.529" v="482"/>
        <pc:sldMkLst>
          <pc:docMk/>
          <pc:sldMk cId="2155400288" sldId="2145705907"/>
        </pc:sldMkLst>
      </pc:sldChg>
      <pc:sldChg chg="del">
        <pc:chgData name="Verbrugge Aline" userId="S::aline.verbrugge@vlaanderen.be::38e90b0a-c2da-403c-be89-d467f5b9de66" providerId="AD" clId="Web-{FC27BB1E-0056-3433-5A1D-EBF2FA4918AC}" dt="2024-11-08T09:52:22.529" v="480"/>
        <pc:sldMkLst>
          <pc:docMk/>
          <pc:sldMk cId="2820493980" sldId="2145705908"/>
        </pc:sldMkLst>
      </pc:sldChg>
      <pc:sldChg chg="del">
        <pc:chgData name="Verbrugge Aline" userId="S::aline.verbrugge@vlaanderen.be::38e90b0a-c2da-403c-be89-d467f5b9de66" providerId="AD" clId="Web-{FC27BB1E-0056-3433-5A1D-EBF2FA4918AC}" dt="2024-11-08T09:52:22.482" v="468"/>
        <pc:sldMkLst>
          <pc:docMk/>
          <pc:sldMk cId="2054309415" sldId="2145705935"/>
        </pc:sldMkLst>
      </pc:sldChg>
      <pc:sldChg chg="del">
        <pc:chgData name="Verbrugge Aline" userId="S::aline.verbrugge@vlaanderen.be::38e90b0a-c2da-403c-be89-d467f5b9de66" providerId="AD" clId="Web-{FC27BB1E-0056-3433-5A1D-EBF2FA4918AC}" dt="2024-11-08T09:52:22.513" v="474"/>
        <pc:sldMkLst>
          <pc:docMk/>
          <pc:sldMk cId="2979884504" sldId="2145705948"/>
        </pc:sldMkLst>
      </pc:sldChg>
      <pc:sldChg chg="del">
        <pc:chgData name="Verbrugge Aline" userId="S::aline.verbrugge@vlaanderen.be::38e90b0a-c2da-403c-be89-d467f5b9de66" providerId="AD" clId="Web-{FC27BB1E-0056-3433-5A1D-EBF2FA4918AC}" dt="2024-11-08T09:52:22.513" v="476"/>
        <pc:sldMkLst>
          <pc:docMk/>
          <pc:sldMk cId="3732168102" sldId="2145705949"/>
        </pc:sldMkLst>
      </pc:sldChg>
      <pc:sldChg chg="del">
        <pc:chgData name="Verbrugge Aline" userId="S::aline.verbrugge@vlaanderen.be::38e90b0a-c2da-403c-be89-d467f5b9de66" providerId="AD" clId="Web-{FC27BB1E-0056-3433-5A1D-EBF2FA4918AC}" dt="2024-11-08T09:52:22.498" v="472"/>
        <pc:sldMkLst>
          <pc:docMk/>
          <pc:sldMk cId="4032960676" sldId="2145705952"/>
        </pc:sldMkLst>
      </pc:sldChg>
      <pc:sldChg chg="del">
        <pc:chgData name="Verbrugge Aline" userId="S::aline.verbrugge@vlaanderen.be::38e90b0a-c2da-403c-be89-d467f5b9de66" providerId="AD" clId="Web-{FC27BB1E-0056-3433-5A1D-EBF2FA4918AC}" dt="2024-11-08T09:52:22.482" v="467"/>
        <pc:sldMkLst>
          <pc:docMk/>
          <pc:sldMk cId="3588902915" sldId="2145705985"/>
        </pc:sldMkLst>
      </pc:sldChg>
      <pc:sldChg chg="del">
        <pc:chgData name="Verbrugge Aline" userId="S::aline.verbrugge@vlaanderen.be::38e90b0a-c2da-403c-be89-d467f5b9de66" providerId="AD" clId="Web-{FC27BB1E-0056-3433-5A1D-EBF2FA4918AC}" dt="2024-11-08T09:52:22.482" v="466"/>
        <pc:sldMkLst>
          <pc:docMk/>
          <pc:sldMk cId="4276465767" sldId="2145705994"/>
        </pc:sldMkLst>
      </pc:sldChg>
      <pc:sldChg chg="del">
        <pc:chgData name="Verbrugge Aline" userId="S::aline.verbrugge@vlaanderen.be::38e90b0a-c2da-403c-be89-d467f5b9de66" providerId="AD" clId="Web-{FC27BB1E-0056-3433-5A1D-EBF2FA4918AC}" dt="2024-11-08T09:52:22.482" v="463"/>
        <pc:sldMkLst>
          <pc:docMk/>
          <pc:sldMk cId="2146910732" sldId="2145705996"/>
        </pc:sldMkLst>
      </pc:sldChg>
      <pc:sldChg chg="del">
        <pc:chgData name="Verbrugge Aline" userId="S::aline.verbrugge@vlaanderen.be::38e90b0a-c2da-403c-be89-d467f5b9de66" providerId="AD" clId="Web-{FC27BB1E-0056-3433-5A1D-EBF2FA4918AC}" dt="2024-11-08T09:52:22.466" v="456"/>
        <pc:sldMkLst>
          <pc:docMk/>
          <pc:sldMk cId="1760137741" sldId="2145705997"/>
        </pc:sldMkLst>
      </pc:sldChg>
      <pc:sldChg chg="del">
        <pc:chgData name="Verbrugge Aline" userId="S::aline.verbrugge@vlaanderen.be::38e90b0a-c2da-403c-be89-d467f5b9de66" providerId="AD" clId="Web-{FC27BB1E-0056-3433-5A1D-EBF2FA4918AC}" dt="2024-11-08T09:52:22.466" v="462"/>
        <pc:sldMkLst>
          <pc:docMk/>
          <pc:sldMk cId="2362353522" sldId="2145705998"/>
        </pc:sldMkLst>
      </pc:sldChg>
      <pc:sldChg chg="del">
        <pc:chgData name="Verbrugge Aline" userId="S::aline.verbrugge@vlaanderen.be::38e90b0a-c2da-403c-be89-d467f5b9de66" providerId="AD" clId="Web-{FC27BB1E-0056-3433-5A1D-EBF2FA4918AC}" dt="2024-11-08T09:52:22.466" v="455"/>
        <pc:sldMkLst>
          <pc:docMk/>
          <pc:sldMk cId="364290021" sldId="2145705999"/>
        </pc:sldMkLst>
      </pc:sldChg>
      <pc:sldChg chg="del">
        <pc:chgData name="Verbrugge Aline" userId="S::aline.verbrugge@vlaanderen.be::38e90b0a-c2da-403c-be89-d467f5b9de66" providerId="AD" clId="Web-{FC27BB1E-0056-3433-5A1D-EBF2FA4918AC}" dt="2024-11-08T09:52:22.451" v="452"/>
        <pc:sldMkLst>
          <pc:docMk/>
          <pc:sldMk cId="1356045095" sldId="2145706000"/>
        </pc:sldMkLst>
      </pc:sldChg>
      <pc:sldChg chg="del">
        <pc:chgData name="Verbrugge Aline" userId="S::aline.verbrugge@vlaanderen.be::38e90b0a-c2da-403c-be89-d467f5b9de66" providerId="AD" clId="Web-{FC27BB1E-0056-3433-5A1D-EBF2FA4918AC}" dt="2024-11-08T09:52:22.435" v="444"/>
        <pc:sldMkLst>
          <pc:docMk/>
          <pc:sldMk cId="3579734962" sldId="2145706002"/>
        </pc:sldMkLst>
      </pc:sldChg>
      <pc:sldChg chg="del">
        <pc:chgData name="Verbrugge Aline" userId="S::aline.verbrugge@vlaanderen.be::38e90b0a-c2da-403c-be89-d467f5b9de66" providerId="AD" clId="Web-{FC27BB1E-0056-3433-5A1D-EBF2FA4918AC}" dt="2024-11-08T09:52:22.419" v="437"/>
        <pc:sldMkLst>
          <pc:docMk/>
          <pc:sldMk cId="840586872" sldId="2145706004"/>
        </pc:sldMkLst>
      </pc:sldChg>
      <pc:sldChg chg="del">
        <pc:chgData name="Verbrugge Aline" userId="S::aline.verbrugge@vlaanderen.be::38e90b0a-c2da-403c-be89-d467f5b9de66" providerId="AD" clId="Web-{FC27BB1E-0056-3433-5A1D-EBF2FA4918AC}" dt="2024-11-08T09:52:22.482" v="465"/>
        <pc:sldMkLst>
          <pc:docMk/>
          <pc:sldMk cId="1425775672" sldId="2145706006"/>
        </pc:sldMkLst>
      </pc:sldChg>
      <pc:sldChg chg="del">
        <pc:chgData name="Verbrugge Aline" userId="S::aline.verbrugge@vlaanderen.be::38e90b0a-c2da-403c-be89-d467f5b9de66" providerId="AD" clId="Web-{FC27BB1E-0056-3433-5A1D-EBF2FA4918AC}" dt="2024-11-08T09:52:22.482" v="464"/>
        <pc:sldMkLst>
          <pc:docMk/>
          <pc:sldMk cId="378244040" sldId="2145706007"/>
        </pc:sldMkLst>
      </pc:sldChg>
      <pc:sldChg chg="del">
        <pc:chgData name="Verbrugge Aline" userId="S::aline.verbrugge@vlaanderen.be::38e90b0a-c2da-403c-be89-d467f5b9de66" providerId="AD" clId="Web-{FC27BB1E-0056-3433-5A1D-EBF2FA4918AC}" dt="2024-11-08T09:52:22.466" v="461"/>
        <pc:sldMkLst>
          <pc:docMk/>
          <pc:sldMk cId="1601665727" sldId="2145706008"/>
        </pc:sldMkLst>
      </pc:sldChg>
      <pc:sldChg chg="del">
        <pc:chgData name="Verbrugge Aline" userId="S::aline.verbrugge@vlaanderen.be::38e90b0a-c2da-403c-be89-d467f5b9de66" providerId="AD" clId="Web-{FC27BB1E-0056-3433-5A1D-EBF2FA4918AC}" dt="2024-11-08T09:52:22.466" v="460"/>
        <pc:sldMkLst>
          <pc:docMk/>
          <pc:sldMk cId="1354444624" sldId="2145706009"/>
        </pc:sldMkLst>
      </pc:sldChg>
      <pc:sldChg chg="del">
        <pc:chgData name="Verbrugge Aline" userId="S::aline.verbrugge@vlaanderen.be::38e90b0a-c2da-403c-be89-d467f5b9de66" providerId="AD" clId="Web-{FC27BB1E-0056-3433-5A1D-EBF2FA4918AC}" dt="2024-11-08T09:52:22.466" v="459"/>
        <pc:sldMkLst>
          <pc:docMk/>
          <pc:sldMk cId="2330870661" sldId="2145706010"/>
        </pc:sldMkLst>
      </pc:sldChg>
      <pc:sldChg chg="del">
        <pc:chgData name="Verbrugge Aline" userId="S::aline.verbrugge@vlaanderen.be::38e90b0a-c2da-403c-be89-d467f5b9de66" providerId="AD" clId="Web-{FC27BB1E-0056-3433-5A1D-EBF2FA4918AC}" dt="2024-11-08T09:52:22.466" v="458"/>
        <pc:sldMkLst>
          <pc:docMk/>
          <pc:sldMk cId="3827650369" sldId="2145706011"/>
        </pc:sldMkLst>
      </pc:sldChg>
      <pc:sldChg chg="del">
        <pc:chgData name="Verbrugge Aline" userId="S::aline.verbrugge@vlaanderen.be::38e90b0a-c2da-403c-be89-d467f5b9de66" providerId="AD" clId="Web-{FC27BB1E-0056-3433-5A1D-EBF2FA4918AC}" dt="2024-11-08T09:52:22.466" v="457"/>
        <pc:sldMkLst>
          <pc:docMk/>
          <pc:sldMk cId="2135163903" sldId="2145706012"/>
        </pc:sldMkLst>
      </pc:sldChg>
      <pc:sldChg chg="del">
        <pc:chgData name="Verbrugge Aline" userId="S::aline.verbrugge@vlaanderen.be::38e90b0a-c2da-403c-be89-d467f5b9de66" providerId="AD" clId="Web-{FC27BB1E-0056-3433-5A1D-EBF2FA4918AC}" dt="2024-11-08T09:52:22.451" v="450"/>
        <pc:sldMkLst>
          <pc:docMk/>
          <pc:sldMk cId="2711889056" sldId="2145706013"/>
        </pc:sldMkLst>
      </pc:sldChg>
      <pc:sldChg chg="del">
        <pc:chgData name="Verbrugge Aline" userId="S::aline.verbrugge@vlaanderen.be::38e90b0a-c2da-403c-be89-d467f5b9de66" providerId="AD" clId="Web-{FC27BB1E-0056-3433-5A1D-EBF2FA4918AC}" dt="2024-11-08T09:52:22.451" v="449"/>
        <pc:sldMkLst>
          <pc:docMk/>
          <pc:sldMk cId="2788433150" sldId="2145706026"/>
        </pc:sldMkLst>
      </pc:sldChg>
      <pc:sldChg chg="del">
        <pc:chgData name="Verbrugge Aline" userId="S::aline.verbrugge@vlaanderen.be::38e90b0a-c2da-403c-be89-d467f5b9de66" providerId="AD" clId="Web-{FC27BB1E-0056-3433-5A1D-EBF2FA4918AC}" dt="2024-11-08T09:52:22.451" v="453"/>
        <pc:sldMkLst>
          <pc:docMk/>
          <pc:sldMk cId="242182394" sldId="2145706027"/>
        </pc:sldMkLst>
      </pc:sldChg>
      <pc:sldChg chg="del">
        <pc:chgData name="Verbrugge Aline" userId="S::aline.verbrugge@vlaanderen.be::38e90b0a-c2da-403c-be89-d467f5b9de66" providerId="AD" clId="Web-{FC27BB1E-0056-3433-5A1D-EBF2FA4918AC}" dt="2024-11-08T09:52:22.451" v="454"/>
        <pc:sldMkLst>
          <pc:docMk/>
          <pc:sldMk cId="2596753443" sldId="2145706028"/>
        </pc:sldMkLst>
      </pc:sldChg>
      <pc:sldChg chg="del">
        <pc:chgData name="Verbrugge Aline" userId="S::aline.verbrugge@vlaanderen.be::38e90b0a-c2da-403c-be89-d467f5b9de66" providerId="AD" clId="Web-{FC27BB1E-0056-3433-5A1D-EBF2FA4918AC}" dt="2024-11-08T09:52:22.435" v="445"/>
        <pc:sldMkLst>
          <pc:docMk/>
          <pc:sldMk cId="2108773728" sldId="2145706029"/>
        </pc:sldMkLst>
      </pc:sldChg>
      <pc:sldChg chg="del">
        <pc:chgData name="Verbrugge Aline" userId="S::aline.verbrugge@vlaanderen.be::38e90b0a-c2da-403c-be89-d467f5b9de66" providerId="AD" clId="Web-{FC27BB1E-0056-3433-5A1D-EBF2FA4918AC}" dt="2024-11-08T09:52:22.451" v="448"/>
        <pc:sldMkLst>
          <pc:docMk/>
          <pc:sldMk cId="4254248927" sldId="2145706030"/>
        </pc:sldMkLst>
      </pc:sldChg>
      <pc:sldChg chg="del">
        <pc:chgData name="Verbrugge Aline" userId="S::aline.verbrugge@vlaanderen.be::38e90b0a-c2da-403c-be89-d467f5b9de66" providerId="AD" clId="Web-{FC27BB1E-0056-3433-5A1D-EBF2FA4918AC}" dt="2024-11-08T09:52:22.435" v="447"/>
        <pc:sldMkLst>
          <pc:docMk/>
          <pc:sldMk cId="3793624239" sldId="2145706031"/>
        </pc:sldMkLst>
      </pc:sldChg>
      <pc:sldChg chg="del">
        <pc:chgData name="Verbrugge Aline" userId="S::aline.verbrugge@vlaanderen.be::38e90b0a-c2da-403c-be89-d467f5b9de66" providerId="AD" clId="Web-{FC27BB1E-0056-3433-5A1D-EBF2FA4918AC}" dt="2024-11-08T09:52:22.435" v="443"/>
        <pc:sldMkLst>
          <pc:docMk/>
          <pc:sldMk cId="1232835920" sldId="2145706032"/>
        </pc:sldMkLst>
      </pc:sldChg>
      <pc:sldChg chg="del">
        <pc:chgData name="Verbrugge Aline" userId="S::aline.verbrugge@vlaanderen.be::38e90b0a-c2da-403c-be89-d467f5b9de66" providerId="AD" clId="Web-{FC27BB1E-0056-3433-5A1D-EBF2FA4918AC}" dt="2024-11-08T09:52:22.435" v="442"/>
        <pc:sldMkLst>
          <pc:docMk/>
          <pc:sldMk cId="577010996" sldId="2145706033"/>
        </pc:sldMkLst>
      </pc:sldChg>
      <pc:sldChg chg="del">
        <pc:chgData name="Verbrugge Aline" userId="S::aline.verbrugge@vlaanderen.be::38e90b0a-c2da-403c-be89-d467f5b9de66" providerId="AD" clId="Web-{FC27BB1E-0056-3433-5A1D-EBF2FA4918AC}" dt="2024-11-08T09:52:22.435" v="440"/>
        <pc:sldMkLst>
          <pc:docMk/>
          <pc:sldMk cId="756447814" sldId="2145706034"/>
        </pc:sldMkLst>
      </pc:sldChg>
      <pc:sldChg chg="del">
        <pc:chgData name="Verbrugge Aline" userId="S::aline.verbrugge@vlaanderen.be::38e90b0a-c2da-403c-be89-d467f5b9de66" providerId="AD" clId="Web-{FC27BB1E-0056-3433-5A1D-EBF2FA4918AC}" dt="2024-11-08T09:52:22.435" v="441"/>
        <pc:sldMkLst>
          <pc:docMk/>
          <pc:sldMk cId="2127613769" sldId="2145706035"/>
        </pc:sldMkLst>
      </pc:sldChg>
      <pc:sldChg chg="del">
        <pc:chgData name="Verbrugge Aline" userId="S::aline.verbrugge@vlaanderen.be::38e90b0a-c2da-403c-be89-d467f5b9de66" providerId="AD" clId="Web-{FC27BB1E-0056-3433-5A1D-EBF2FA4918AC}" dt="2024-11-08T09:52:22.419" v="439"/>
        <pc:sldMkLst>
          <pc:docMk/>
          <pc:sldMk cId="1154994055" sldId="2145706036"/>
        </pc:sldMkLst>
      </pc:sldChg>
      <pc:sldChg chg="del">
        <pc:chgData name="Verbrugge Aline" userId="S::aline.verbrugge@vlaanderen.be::38e90b0a-c2da-403c-be89-d467f5b9de66" providerId="AD" clId="Web-{FC27BB1E-0056-3433-5A1D-EBF2FA4918AC}" dt="2024-11-08T09:52:22.419" v="438"/>
        <pc:sldMkLst>
          <pc:docMk/>
          <pc:sldMk cId="544600955" sldId="2145706038"/>
        </pc:sldMkLst>
      </pc:sldChg>
      <pc:sldChg chg="del">
        <pc:chgData name="Verbrugge Aline" userId="S::aline.verbrugge@vlaanderen.be::38e90b0a-c2da-403c-be89-d467f5b9de66" providerId="AD" clId="Web-{FC27BB1E-0056-3433-5A1D-EBF2FA4918AC}" dt="2024-11-08T09:52:22.451" v="451"/>
        <pc:sldMkLst>
          <pc:docMk/>
          <pc:sldMk cId="2398690703" sldId="2145706039"/>
        </pc:sldMkLst>
      </pc:sldChg>
      <pc:sldChg chg="mod ord modShow">
        <pc:chgData name="Verbrugge Aline" userId="S::aline.verbrugge@vlaanderen.be::38e90b0a-c2da-403c-be89-d467f5b9de66" providerId="AD" clId="Web-{FC27BB1E-0056-3433-5A1D-EBF2FA4918AC}" dt="2024-11-08T09:52:32.795" v="496"/>
        <pc:sldMkLst>
          <pc:docMk/>
          <pc:sldMk cId="433295349" sldId="2145706047"/>
        </pc:sldMkLst>
      </pc:sldChg>
      <pc:sldChg chg="del">
        <pc:chgData name="Verbrugge Aline" userId="S::aline.verbrugge@vlaanderen.be::38e90b0a-c2da-403c-be89-d467f5b9de66" providerId="AD" clId="Web-{FC27BB1E-0056-3433-5A1D-EBF2FA4918AC}" dt="2024-11-08T09:41:39.287" v="379"/>
        <pc:sldMkLst>
          <pc:docMk/>
          <pc:sldMk cId="2784232247" sldId="2145706049"/>
        </pc:sldMkLst>
      </pc:sldChg>
      <pc:sldChg chg="mod ord modShow">
        <pc:chgData name="Verbrugge Aline" userId="S::aline.verbrugge@vlaanderen.be::38e90b0a-c2da-403c-be89-d467f5b9de66" providerId="AD" clId="Web-{FC27BB1E-0056-3433-5A1D-EBF2FA4918AC}" dt="2024-11-08T09:52:32.795" v="495"/>
        <pc:sldMkLst>
          <pc:docMk/>
          <pc:sldMk cId="888916332" sldId="2145706081"/>
        </pc:sldMkLst>
      </pc:sldChg>
      <pc:sldChg chg="mod ord modShow">
        <pc:chgData name="Verbrugge Aline" userId="S::aline.verbrugge@vlaanderen.be::38e90b0a-c2da-403c-be89-d467f5b9de66" providerId="AD" clId="Web-{FC27BB1E-0056-3433-5A1D-EBF2FA4918AC}" dt="2024-11-08T09:52:32.795" v="494"/>
        <pc:sldMkLst>
          <pc:docMk/>
          <pc:sldMk cId="3474476463" sldId="2145706082"/>
        </pc:sldMkLst>
      </pc:sldChg>
      <pc:sldChg chg="mod ord modShow">
        <pc:chgData name="Verbrugge Aline" userId="S::aline.verbrugge@vlaanderen.be::38e90b0a-c2da-403c-be89-d467f5b9de66" providerId="AD" clId="Web-{FC27BB1E-0056-3433-5A1D-EBF2FA4918AC}" dt="2024-11-08T09:52:32.795" v="493"/>
        <pc:sldMkLst>
          <pc:docMk/>
          <pc:sldMk cId="2287492207" sldId="2145706083"/>
        </pc:sldMkLst>
      </pc:sldChg>
      <pc:sldChg chg="mod ord modShow">
        <pc:chgData name="Verbrugge Aline" userId="S::aline.verbrugge@vlaanderen.be::38e90b0a-c2da-403c-be89-d467f5b9de66" providerId="AD" clId="Web-{FC27BB1E-0056-3433-5A1D-EBF2FA4918AC}" dt="2024-11-08T09:52:32.795" v="492"/>
        <pc:sldMkLst>
          <pc:docMk/>
          <pc:sldMk cId="2846302797" sldId="2145706084"/>
        </pc:sldMkLst>
      </pc:sldChg>
      <pc:sldChg chg="mod ord modShow">
        <pc:chgData name="Verbrugge Aline" userId="S::aline.verbrugge@vlaanderen.be::38e90b0a-c2da-403c-be89-d467f5b9de66" providerId="AD" clId="Web-{FC27BB1E-0056-3433-5A1D-EBF2FA4918AC}" dt="2024-11-08T09:52:32.795" v="491"/>
        <pc:sldMkLst>
          <pc:docMk/>
          <pc:sldMk cId="74298155" sldId="2145706085"/>
        </pc:sldMkLst>
      </pc:sldChg>
      <pc:sldChg chg="mod ord modShow">
        <pc:chgData name="Verbrugge Aline" userId="S::aline.verbrugge@vlaanderen.be::38e90b0a-c2da-403c-be89-d467f5b9de66" providerId="AD" clId="Web-{FC27BB1E-0056-3433-5A1D-EBF2FA4918AC}" dt="2024-11-08T09:52:32.795" v="490"/>
        <pc:sldMkLst>
          <pc:docMk/>
          <pc:sldMk cId="1510685810" sldId="2145706086"/>
        </pc:sldMkLst>
      </pc:sldChg>
      <pc:sldChg chg="mod ord modShow">
        <pc:chgData name="Verbrugge Aline" userId="S::aline.verbrugge@vlaanderen.be::38e90b0a-c2da-403c-be89-d467f5b9de66" providerId="AD" clId="Web-{FC27BB1E-0056-3433-5A1D-EBF2FA4918AC}" dt="2024-11-08T09:52:32.795" v="489"/>
        <pc:sldMkLst>
          <pc:docMk/>
          <pc:sldMk cId="1181239579" sldId="2145706087"/>
        </pc:sldMkLst>
      </pc:sldChg>
      <pc:sldChg chg="modSp">
        <pc:chgData name="Verbrugge Aline" userId="S::aline.verbrugge@vlaanderen.be::38e90b0a-c2da-403c-be89-d467f5b9de66" providerId="AD" clId="Web-{FC27BB1E-0056-3433-5A1D-EBF2FA4918AC}" dt="2024-11-08T09:37:56.935" v="293" actId="20577"/>
        <pc:sldMkLst>
          <pc:docMk/>
          <pc:sldMk cId="2007717411" sldId="2145706092"/>
        </pc:sldMkLst>
        <pc:spChg chg="mod">
          <ac:chgData name="Verbrugge Aline" userId="S::aline.verbrugge@vlaanderen.be::38e90b0a-c2da-403c-be89-d467f5b9de66" providerId="AD" clId="Web-{FC27BB1E-0056-3433-5A1D-EBF2FA4918AC}" dt="2024-11-08T09:37:56.935" v="293" actId="20577"/>
          <ac:spMkLst>
            <pc:docMk/>
            <pc:sldMk cId="2007717411" sldId="2145706092"/>
            <ac:spMk id="2" creationId="{DB7018B2-0377-80B3-4CD5-703BAE60152C}"/>
          </ac:spMkLst>
        </pc:spChg>
      </pc:sldChg>
      <pc:sldChg chg="modSp">
        <pc:chgData name="Verbrugge Aline" userId="S::aline.verbrugge@vlaanderen.be::38e90b0a-c2da-403c-be89-d467f5b9de66" providerId="AD" clId="Web-{FC27BB1E-0056-3433-5A1D-EBF2FA4918AC}" dt="2024-11-08T09:38:00.482" v="296" actId="20577"/>
        <pc:sldMkLst>
          <pc:docMk/>
          <pc:sldMk cId="911549037" sldId="2145706096"/>
        </pc:sldMkLst>
        <pc:spChg chg="mod">
          <ac:chgData name="Verbrugge Aline" userId="S::aline.verbrugge@vlaanderen.be::38e90b0a-c2da-403c-be89-d467f5b9de66" providerId="AD" clId="Web-{FC27BB1E-0056-3433-5A1D-EBF2FA4918AC}" dt="2024-11-08T09:38:00.482" v="296" actId="20577"/>
          <ac:spMkLst>
            <pc:docMk/>
            <pc:sldMk cId="911549037" sldId="2145706096"/>
            <ac:spMk id="2" creationId="{9DF83B56-0A16-B238-5DA8-0E55EB28AED1}"/>
          </ac:spMkLst>
        </pc:spChg>
      </pc:sldChg>
      <pc:sldChg chg="modSp">
        <pc:chgData name="Verbrugge Aline" userId="S::aline.verbrugge@vlaanderen.be::38e90b0a-c2da-403c-be89-d467f5b9de66" providerId="AD" clId="Web-{FC27BB1E-0056-3433-5A1D-EBF2FA4918AC}" dt="2024-11-08T08:39:33.559" v="54" actId="20577"/>
        <pc:sldMkLst>
          <pc:docMk/>
          <pc:sldMk cId="873416459" sldId="2145706142"/>
        </pc:sldMkLst>
        <pc:spChg chg="mod">
          <ac:chgData name="Verbrugge Aline" userId="S::aline.verbrugge@vlaanderen.be::38e90b0a-c2da-403c-be89-d467f5b9de66" providerId="AD" clId="Web-{FC27BB1E-0056-3433-5A1D-EBF2FA4918AC}" dt="2024-11-08T08:39:25.433" v="48" actId="20577"/>
          <ac:spMkLst>
            <pc:docMk/>
            <pc:sldMk cId="873416459" sldId="2145706142"/>
            <ac:spMk id="44" creationId="{BD1A1337-75A0-420B-D375-D6B7ED763BE4}"/>
          </ac:spMkLst>
        </pc:spChg>
        <pc:spChg chg="mod">
          <ac:chgData name="Verbrugge Aline" userId="S::aline.verbrugge@vlaanderen.be::38e90b0a-c2da-403c-be89-d467f5b9de66" providerId="AD" clId="Web-{FC27BB1E-0056-3433-5A1D-EBF2FA4918AC}" dt="2024-11-08T08:39:33.559" v="54" actId="20577"/>
          <ac:spMkLst>
            <pc:docMk/>
            <pc:sldMk cId="873416459" sldId="2145706142"/>
            <ac:spMk id="45" creationId="{F6985106-365E-FF50-3CD1-011FD90ACDE7}"/>
          </ac:spMkLst>
        </pc:spChg>
      </pc:sldChg>
      <pc:sldChg chg="mod ord modShow">
        <pc:chgData name="Verbrugge Aline" userId="S::aline.verbrugge@vlaanderen.be::38e90b0a-c2da-403c-be89-d467f5b9de66" providerId="AD" clId="Web-{FC27BB1E-0056-3433-5A1D-EBF2FA4918AC}" dt="2024-11-08T09:52:32.795" v="488"/>
        <pc:sldMkLst>
          <pc:docMk/>
          <pc:sldMk cId="1321690240" sldId="2145706145"/>
        </pc:sldMkLst>
      </pc:sldChg>
      <pc:sldChg chg="modSp">
        <pc:chgData name="Verbrugge Aline" userId="S::aline.verbrugge@vlaanderen.be::38e90b0a-c2da-403c-be89-d467f5b9de66" providerId="AD" clId="Web-{FC27BB1E-0056-3433-5A1D-EBF2FA4918AC}" dt="2024-11-08T09:36:44.901" v="256" actId="14100"/>
        <pc:sldMkLst>
          <pc:docMk/>
          <pc:sldMk cId="3096328357" sldId="2145706152"/>
        </pc:sldMkLst>
        <pc:spChg chg="mod">
          <ac:chgData name="Verbrugge Aline" userId="S::aline.verbrugge@vlaanderen.be::38e90b0a-c2da-403c-be89-d467f5b9de66" providerId="AD" clId="Web-{FC27BB1E-0056-3433-5A1D-EBF2FA4918AC}" dt="2024-11-08T09:36:44.901" v="256" actId="14100"/>
          <ac:spMkLst>
            <pc:docMk/>
            <pc:sldMk cId="3096328357" sldId="2145706152"/>
            <ac:spMk id="2" creationId="{A2429468-25D0-8E14-DEDE-CB00F47C3AE7}"/>
          </ac:spMkLst>
        </pc:spChg>
        <pc:picChg chg="mod">
          <ac:chgData name="Verbrugge Aline" userId="S::aline.verbrugge@vlaanderen.be::38e90b0a-c2da-403c-be89-d467f5b9de66" providerId="AD" clId="Web-{FC27BB1E-0056-3433-5A1D-EBF2FA4918AC}" dt="2024-11-08T09:34:20.380" v="133" actId="1076"/>
          <ac:picMkLst>
            <pc:docMk/>
            <pc:sldMk cId="3096328357" sldId="2145706152"/>
            <ac:picMk id="5" creationId="{7934341E-7FA0-3DC2-90E3-4D1AC475CED9}"/>
          </ac:picMkLst>
        </pc:picChg>
      </pc:sldChg>
      <pc:sldChg chg="modSp new modCm">
        <pc:chgData name="Verbrugge Aline" userId="S::aline.verbrugge@vlaanderen.be::38e90b0a-c2da-403c-be89-d467f5b9de66" providerId="AD" clId="Web-{FC27BB1E-0056-3433-5A1D-EBF2FA4918AC}" dt="2024-11-08T09:54:39.721" v="505" actId="14100"/>
        <pc:sldMkLst>
          <pc:docMk/>
          <pc:sldMk cId="2522409685" sldId="2145706153"/>
        </pc:sldMkLst>
        <pc:spChg chg="mod">
          <ac:chgData name="Verbrugge Aline" userId="S::aline.verbrugge@vlaanderen.be::38e90b0a-c2da-403c-be89-d467f5b9de66" providerId="AD" clId="Web-{FC27BB1E-0056-3433-5A1D-EBF2FA4918AC}" dt="2024-11-08T09:34:47.569" v="155" actId="20577"/>
          <ac:spMkLst>
            <pc:docMk/>
            <pc:sldMk cId="2522409685" sldId="2145706153"/>
            <ac:spMk id="2" creationId="{61426758-AB4A-C417-8EE5-E5E15AE83614}"/>
          </ac:spMkLst>
        </pc:spChg>
        <pc:spChg chg="mod">
          <ac:chgData name="Verbrugge Aline" userId="S::aline.verbrugge@vlaanderen.be::38e90b0a-c2da-403c-be89-d467f5b9de66" providerId="AD" clId="Web-{FC27BB1E-0056-3433-5A1D-EBF2FA4918AC}" dt="2024-11-08T09:54:39.721" v="505" actId="14100"/>
          <ac:spMkLst>
            <pc:docMk/>
            <pc:sldMk cId="2522409685" sldId="2145706153"/>
            <ac:spMk id="3" creationId="{2B23D7B4-8795-CD65-0B93-428CB8725D52}"/>
          </ac:spMkLst>
        </pc:spChg>
        <pc:picChg chg="mod">
          <ac:chgData name="Verbrugge Aline" userId="S::aline.verbrugge@vlaanderen.be::38e90b0a-c2da-403c-be89-d467f5b9de66" providerId="AD" clId="Web-{FC27BB1E-0056-3433-5A1D-EBF2FA4918AC}" dt="2024-11-08T09:54:30.236" v="504" actId="1076"/>
          <ac:picMkLst>
            <pc:docMk/>
            <pc:sldMk cId="2522409685" sldId="2145706153"/>
            <ac:picMk id="5" creationId="{764F5A58-641E-B154-E96A-C9986240E6C5}"/>
          </ac:picMkLst>
        </pc:picChg>
        <pc:extLst>
          <p:ext xmlns:p="http://schemas.openxmlformats.org/presentationml/2006/main" uri="{D6D511B9-2390-475A-947B-AFAB55BFBCF1}">
            <pc226:cmChg xmlns:pc226="http://schemas.microsoft.com/office/powerpoint/2022/06/main/command" chg="mod">
              <pc226:chgData name="Verbrugge Aline" userId="S::aline.verbrugge@vlaanderen.be::38e90b0a-c2da-403c-be89-d467f5b9de66" providerId="AD" clId="Web-{FC27BB1E-0056-3433-5A1D-EBF2FA4918AC}" dt="2024-11-08T09:40:39.269" v="377" actId="20577"/>
              <pc2:cmMkLst xmlns:pc2="http://schemas.microsoft.com/office/powerpoint/2019/9/main/command">
                <pc:docMk/>
                <pc:sldMk cId="2522409685" sldId="2145706153"/>
                <pc2:cmMk id="{C1A1C3FE-45CE-4E17-8B91-88D706BCC04F}"/>
              </pc2:cmMkLst>
            </pc226:cmChg>
          </p:ext>
        </pc:extLst>
      </pc:sldChg>
      <pc:sldChg chg="addSp delSp modSp add mod replId modShow">
        <pc:chgData name="Verbrugge Aline" userId="S::aline.verbrugge@vlaanderen.be::38e90b0a-c2da-403c-be89-d467f5b9de66" providerId="AD" clId="Web-{FC27BB1E-0056-3433-5A1D-EBF2FA4918AC}" dt="2024-11-08T12:05:03.532" v="653"/>
        <pc:sldMkLst>
          <pc:docMk/>
          <pc:sldMk cId="255337116" sldId="2145706154"/>
        </pc:sldMkLst>
        <pc:spChg chg="mod">
          <ac:chgData name="Verbrugge Aline" userId="S::aline.verbrugge@vlaanderen.be::38e90b0a-c2da-403c-be89-d467f5b9de66" providerId="AD" clId="Web-{FC27BB1E-0056-3433-5A1D-EBF2FA4918AC}" dt="2024-11-08T09:46:10.890" v="435" actId="20577"/>
          <ac:spMkLst>
            <pc:docMk/>
            <pc:sldMk cId="255337116" sldId="2145706154"/>
            <ac:spMk id="2" creationId="{0C95DA10-827D-F57B-A0CD-CAF5B5A9DE9C}"/>
          </ac:spMkLst>
        </pc:spChg>
        <pc:spChg chg="del">
          <ac:chgData name="Verbrugge Aline" userId="S::aline.verbrugge@vlaanderen.be::38e90b0a-c2da-403c-be89-d467f5b9de66" providerId="AD" clId="Web-{FC27BB1E-0056-3433-5A1D-EBF2FA4918AC}" dt="2024-11-08T10:16:24.362" v="510"/>
          <ac:spMkLst>
            <pc:docMk/>
            <pc:sldMk cId="255337116" sldId="2145706154"/>
            <ac:spMk id="3" creationId="{3139FD88-9605-F37F-A323-660A842648F9}"/>
          </ac:spMkLst>
        </pc:spChg>
        <pc:spChg chg="del">
          <ac:chgData name="Verbrugge Aline" userId="S::aline.verbrugge@vlaanderen.be::38e90b0a-c2da-403c-be89-d467f5b9de66" providerId="AD" clId="Web-{FC27BB1E-0056-3433-5A1D-EBF2FA4918AC}" dt="2024-11-08T09:45:35.811" v="407"/>
          <ac:spMkLst>
            <pc:docMk/>
            <pc:sldMk cId="255337116" sldId="2145706154"/>
            <ac:spMk id="6" creationId="{84BC4C45-23B6-20FA-567E-A6DB6180A777}"/>
          </ac:spMkLst>
        </pc:spChg>
        <pc:spChg chg="add del mod">
          <ac:chgData name="Verbrugge Aline" userId="S::aline.verbrugge@vlaanderen.be::38e90b0a-c2da-403c-be89-d467f5b9de66" providerId="AD" clId="Web-{FC27BB1E-0056-3433-5A1D-EBF2FA4918AC}" dt="2024-11-08T10:16:43.238" v="514"/>
          <ac:spMkLst>
            <pc:docMk/>
            <pc:sldMk cId="255337116" sldId="2145706154"/>
            <ac:spMk id="7" creationId="{34307ACC-DEAA-25E1-DFFF-E036ABF2BEDB}"/>
          </ac:spMkLst>
        </pc:spChg>
        <pc:spChg chg="add mod ord">
          <ac:chgData name="Verbrugge Aline" userId="S::aline.verbrugge@vlaanderen.be::38e90b0a-c2da-403c-be89-d467f5b9de66" providerId="AD" clId="Web-{FC27BB1E-0056-3433-5A1D-EBF2FA4918AC}" dt="2024-11-08T10:23:28.018" v="652" actId="20577"/>
          <ac:spMkLst>
            <pc:docMk/>
            <pc:sldMk cId="255337116" sldId="2145706154"/>
            <ac:spMk id="9" creationId="{DB0D2F5B-02A9-FEC8-EDDA-F94DAA798632}"/>
          </ac:spMkLst>
        </pc:spChg>
        <pc:spChg chg="add del mod">
          <ac:chgData name="Verbrugge Aline" userId="S::aline.verbrugge@vlaanderen.be::38e90b0a-c2da-403c-be89-d467f5b9de66" providerId="AD" clId="Web-{FC27BB1E-0056-3433-5A1D-EBF2FA4918AC}" dt="2024-11-08T10:16:49.769" v="520"/>
          <ac:spMkLst>
            <pc:docMk/>
            <pc:sldMk cId="255337116" sldId="2145706154"/>
            <ac:spMk id="10" creationId="{03DCCBD4-05BD-D414-C708-4886EA035F0A}"/>
          </ac:spMkLst>
        </pc:spChg>
        <pc:picChg chg="del">
          <ac:chgData name="Verbrugge Aline" userId="S::aline.verbrugge@vlaanderen.be::38e90b0a-c2da-403c-be89-d467f5b9de66" providerId="AD" clId="Web-{FC27BB1E-0056-3433-5A1D-EBF2FA4918AC}" dt="2024-11-08T09:45:35.811" v="409"/>
          <ac:picMkLst>
            <pc:docMk/>
            <pc:sldMk cId="255337116" sldId="2145706154"/>
            <ac:picMk id="4" creationId="{840826F1-5ED2-59F0-E4A8-BB8FBD6BBBC6}"/>
          </ac:picMkLst>
        </pc:picChg>
        <pc:picChg chg="del">
          <ac:chgData name="Verbrugge Aline" userId="S::aline.verbrugge@vlaanderen.be::38e90b0a-c2da-403c-be89-d467f5b9de66" providerId="AD" clId="Web-{FC27BB1E-0056-3433-5A1D-EBF2FA4918AC}" dt="2024-11-08T09:45:35.811" v="408"/>
          <ac:picMkLst>
            <pc:docMk/>
            <pc:sldMk cId="255337116" sldId="2145706154"/>
            <ac:picMk id="5" creationId="{7CE860A1-CA1F-0219-950C-6E59F9DA02D3}"/>
          </ac:picMkLst>
        </pc:picChg>
      </pc:sldChg>
    </pc:docChg>
  </pc:docChgLst>
  <pc:docChgLst>
    <pc:chgData name="Dassonneville Yaron" userId="f00fbc3b-a7c3-459a-b6dd-9db3be5520da" providerId="ADAL" clId="{6CF18FC2-C1FC-4F1F-8843-C1C546598F99}"/>
    <pc:docChg chg="addSld modSld sldOrd">
      <pc:chgData name="Dassonneville Yaron" userId="f00fbc3b-a7c3-459a-b6dd-9db3be5520da" providerId="ADAL" clId="{6CF18FC2-C1FC-4F1F-8843-C1C546598F99}" dt="2024-09-05T10:44:26.767" v="78" actId="2056"/>
      <pc:docMkLst>
        <pc:docMk/>
      </pc:docMkLst>
      <pc:sldChg chg="modCm">
        <pc:chgData name="Dassonneville Yaron" userId="f00fbc3b-a7c3-459a-b6dd-9db3be5520da" providerId="ADAL" clId="{6CF18FC2-C1FC-4F1F-8843-C1C546598F99}" dt="2024-09-05T10:44:26.767" v="78" actId="2056"/>
        <pc:sldMkLst>
          <pc:docMk/>
          <pc:sldMk cId="482891791" sldId="2145705982"/>
        </pc:sldMkLst>
        <pc:extLst>
          <p:ext xmlns:p="http://schemas.openxmlformats.org/presentationml/2006/main" uri="{D6D511B9-2390-475A-947B-AFAB55BFBCF1}">
            <pc226:cmChg xmlns:pc226="http://schemas.microsoft.com/office/powerpoint/2022/06/main/command" chg="mod">
              <pc226:chgData name="Dassonneville Yaron" userId="f00fbc3b-a7c3-459a-b6dd-9db3be5520da" providerId="ADAL" clId="{6CF18FC2-C1FC-4F1F-8843-C1C546598F99}" dt="2024-09-05T10:44:26.767" v="78" actId="2056"/>
              <pc2:cmMkLst xmlns:pc2="http://schemas.microsoft.com/office/powerpoint/2019/9/main/command">
                <pc:docMk/>
                <pc:sldMk cId="482891791" sldId="2145705982"/>
                <pc2:cmMk id="{58212CAB-1B0C-46E5-9F19-5E02F60743F9}"/>
              </pc2:cmMkLst>
            </pc226:cmChg>
          </p:ext>
        </pc:extLst>
      </pc:sldChg>
      <pc:sldChg chg="addSp modSp new mod ord">
        <pc:chgData name="Dassonneville Yaron" userId="f00fbc3b-a7c3-459a-b6dd-9db3be5520da" providerId="ADAL" clId="{6CF18FC2-C1FC-4F1F-8843-C1C546598F99}" dt="2024-09-04T06:52:44.340" v="77" actId="1038"/>
        <pc:sldMkLst>
          <pc:docMk/>
          <pc:sldMk cId="901736891" sldId="2145705988"/>
        </pc:sldMkLst>
      </pc:sldChg>
    </pc:docChg>
  </pc:docChgLst>
  <pc:docChgLst>
    <pc:chgData name="De Cock Jitse" userId="9cc8e242-c866-4cc7-a24e-e9b48782583a" providerId="ADAL" clId="{E2ACF6E5-5A3F-4E8E-A648-5A0B74ECB6C9}"/>
    <pc:docChg chg="custSel modSld sldOrd">
      <pc:chgData name="De Cock Jitse" userId="9cc8e242-c866-4cc7-a24e-e9b48782583a" providerId="ADAL" clId="{E2ACF6E5-5A3F-4E8E-A648-5A0B74ECB6C9}" dt="2024-02-27T11:29:49.755" v="30"/>
      <pc:docMkLst>
        <pc:docMk/>
      </pc:docMkLst>
      <pc:sldChg chg="addCm modCm">
        <pc:chgData name="De Cock Jitse" userId="9cc8e242-c866-4cc7-a24e-e9b48782583a" providerId="ADAL" clId="{E2ACF6E5-5A3F-4E8E-A648-5A0B74ECB6C9}" dt="2024-02-26T07:20:28.143" v="1"/>
        <pc:sldMkLst>
          <pc:docMk/>
          <pc:sldMk cId="0" sldId="280"/>
        </pc:sldMkLst>
      </pc:sldChg>
      <pc:sldChg chg="modSp mod ord modShow">
        <pc:chgData name="De Cock Jitse" userId="9cc8e242-c866-4cc7-a24e-e9b48782583a" providerId="ADAL" clId="{E2ACF6E5-5A3F-4E8E-A648-5A0B74ECB6C9}" dt="2024-02-27T11:29:49.755" v="30"/>
        <pc:sldMkLst>
          <pc:docMk/>
          <pc:sldMk cId="0" sldId="2145705921"/>
        </pc:sldMkLst>
      </pc:sldChg>
    </pc:docChg>
  </pc:docChgLst>
  <pc:docChgLst>
    <pc:chgData name="Dassonneville Yaron" userId="S::yaron.dassonneville@vlaanderen.be::f00fbc3b-a7c3-459a-b6dd-9db3be5520da" providerId="AD" clId="Web-{2EBEC4CD-B8B4-C80E-7AB8-BB8E4A982AB6}"/>
    <pc:docChg chg="addSld delSld modSld sldOrd">
      <pc:chgData name="Dassonneville Yaron" userId="S::yaron.dassonneville@vlaanderen.be::f00fbc3b-a7c3-459a-b6dd-9db3be5520da" providerId="AD" clId="Web-{2EBEC4CD-B8B4-C80E-7AB8-BB8E4A982AB6}" dt="2024-11-05T12:25:28.087" v="30"/>
      <pc:docMkLst>
        <pc:docMk/>
      </pc:docMkLst>
      <pc:sldChg chg="modSp">
        <pc:chgData name="Dassonneville Yaron" userId="S::yaron.dassonneville@vlaanderen.be::f00fbc3b-a7c3-459a-b6dd-9db3be5520da" providerId="AD" clId="Web-{2EBEC4CD-B8B4-C80E-7AB8-BB8E4A982AB6}" dt="2024-11-05T12:12:11.516" v="4"/>
        <pc:sldMkLst>
          <pc:docMk/>
          <pc:sldMk cId="0" sldId="259"/>
        </pc:sldMkLst>
        <pc:graphicFrameChg chg="modGraphic">
          <ac:chgData name="Dassonneville Yaron" userId="S::yaron.dassonneville@vlaanderen.be::f00fbc3b-a7c3-459a-b6dd-9db3be5520da" providerId="AD" clId="Web-{2EBEC4CD-B8B4-C80E-7AB8-BB8E4A982AB6}" dt="2024-11-05T12:12:11.516" v="4"/>
          <ac:graphicFrameMkLst>
            <pc:docMk/>
            <pc:sldMk cId="0" sldId="259"/>
            <ac:graphicFrameMk id="3" creationId="{4D836983-4160-1DD8-9C4F-DA055A7BC9DC}"/>
          </ac:graphicFrameMkLst>
        </pc:graphicFrameChg>
      </pc:sldChg>
      <pc:sldChg chg="add">
        <pc:chgData name="Dassonneville Yaron" userId="S::yaron.dassonneville@vlaanderen.be::f00fbc3b-a7c3-459a-b6dd-9db3be5520da" providerId="AD" clId="Web-{2EBEC4CD-B8B4-C80E-7AB8-BB8E4A982AB6}" dt="2024-11-05T12:25:20.806" v="26"/>
        <pc:sldMkLst>
          <pc:docMk/>
          <pc:sldMk cId="933772550" sldId="333"/>
        </pc:sldMkLst>
      </pc:sldChg>
      <pc:sldChg chg="add">
        <pc:chgData name="Dassonneville Yaron" userId="S::yaron.dassonneville@vlaanderen.be::f00fbc3b-a7c3-459a-b6dd-9db3be5520da" providerId="AD" clId="Web-{2EBEC4CD-B8B4-C80E-7AB8-BB8E4A982AB6}" dt="2024-11-05T12:25:20.399" v="18"/>
        <pc:sldMkLst>
          <pc:docMk/>
          <pc:sldMk cId="3346479992" sldId="392"/>
        </pc:sldMkLst>
      </pc:sldChg>
      <pc:sldChg chg="add">
        <pc:chgData name="Dassonneville Yaron" userId="S::yaron.dassonneville@vlaanderen.be::f00fbc3b-a7c3-459a-b6dd-9db3be5520da" providerId="AD" clId="Web-{2EBEC4CD-B8B4-C80E-7AB8-BB8E4A982AB6}" dt="2024-11-05T12:25:20.337" v="17"/>
        <pc:sldMkLst>
          <pc:docMk/>
          <pc:sldMk cId="3193714449" sldId="440"/>
        </pc:sldMkLst>
      </pc:sldChg>
      <pc:sldChg chg="add">
        <pc:chgData name="Dassonneville Yaron" userId="S::yaron.dassonneville@vlaanderen.be::f00fbc3b-a7c3-459a-b6dd-9db3be5520da" providerId="AD" clId="Web-{2EBEC4CD-B8B4-C80E-7AB8-BB8E4A982AB6}" dt="2024-11-05T12:25:20.446" v="19"/>
        <pc:sldMkLst>
          <pc:docMk/>
          <pc:sldMk cId="2823799272" sldId="441"/>
        </pc:sldMkLst>
      </pc:sldChg>
      <pc:sldChg chg="add">
        <pc:chgData name="Dassonneville Yaron" userId="S::yaron.dassonneville@vlaanderen.be::f00fbc3b-a7c3-459a-b6dd-9db3be5520da" providerId="AD" clId="Web-{2EBEC4CD-B8B4-C80E-7AB8-BB8E4A982AB6}" dt="2024-11-05T12:25:20.493" v="20"/>
        <pc:sldMkLst>
          <pc:docMk/>
          <pc:sldMk cId="81083960" sldId="442"/>
        </pc:sldMkLst>
      </pc:sldChg>
      <pc:sldChg chg="add">
        <pc:chgData name="Dassonneville Yaron" userId="S::yaron.dassonneville@vlaanderen.be::f00fbc3b-a7c3-459a-b6dd-9db3be5520da" providerId="AD" clId="Web-{2EBEC4CD-B8B4-C80E-7AB8-BB8E4A982AB6}" dt="2024-11-05T12:25:20.540" v="21"/>
        <pc:sldMkLst>
          <pc:docMk/>
          <pc:sldMk cId="516102001" sldId="443"/>
        </pc:sldMkLst>
      </pc:sldChg>
      <pc:sldChg chg="add">
        <pc:chgData name="Dassonneville Yaron" userId="S::yaron.dassonneville@vlaanderen.be::f00fbc3b-a7c3-459a-b6dd-9db3be5520da" providerId="AD" clId="Web-{2EBEC4CD-B8B4-C80E-7AB8-BB8E4A982AB6}" dt="2024-11-05T12:25:20.602" v="22"/>
        <pc:sldMkLst>
          <pc:docMk/>
          <pc:sldMk cId="2070284455" sldId="444"/>
        </pc:sldMkLst>
      </pc:sldChg>
      <pc:sldChg chg="add">
        <pc:chgData name="Dassonneville Yaron" userId="S::yaron.dassonneville@vlaanderen.be::f00fbc3b-a7c3-459a-b6dd-9db3be5520da" providerId="AD" clId="Web-{2EBEC4CD-B8B4-C80E-7AB8-BB8E4A982AB6}" dt="2024-11-05T12:25:20.649" v="23"/>
        <pc:sldMkLst>
          <pc:docMk/>
          <pc:sldMk cId="2240004403" sldId="445"/>
        </pc:sldMkLst>
      </pc:sldChg>
      <pc:sldChg chg="add">
        <pc:chgData name="Dassonneville Yaron" userId="S::yaron.dassonneville@vlaanderen.be::f00fbc3b-a7c3-459a-b6dd-9db3be5520da" providerId="AD" clId="Web-{2EBEC4CD-B8B4-C80E-7AB8-BB8E4A982AB6}" dt="2024-11-05T12:25:20.712" v="24"/>
        <pc:sldMkLst>
          <pc:docMk/>
          <pc:sldMk cId="2114973565" sldId="446"/>
        </pc:sldMkLst>
      </pc:sldChg>
      <pc:sldChg chg="add">
        <pc:chgData name="Dassonneville Yaron" userId="S::yaron.dassonneville@vlaanderen.be::f00fbc3b-a7c3-459a-b6dd-9db3be5520da" providerId="AD" clId="Web-{2EBEC4CD-B8B4-C80E-7AB8-BB8E4A982AB6}" dt="2024-11-05T12:25:20.743" v="25"/>
        <pc:sldMkLst>
          <pc:docMk/>
          <pc:sldMk cId="3153709828" sldId="447"/>
        </pc:sldMkLst>
      </pc:sldChg>
      <pc:sldChg chg="add">
        <pc:chgData name="Dassonneville Yaron" userId="S::yaron.dassonneville@vlaanderen.be::f00fbc3b-a7c3-459a-b6dd-9db3be5520da" providerId="AD" clId="Web-{2EBEC4CD-B8B4-C80E-7AB8-BB8E4A982AB6}" dt="2024-11-05T12:25:20.852" v="27"/>
        <pc:sldMkLst>
          <pc:docMk/>
          <pc:sldMk cId="384418783" sldId="448"/>
        </pc:sldMkLst>
      </pc:sldChg>
      <pc:sldChg chg="add">
        <pc:chgData name="Dassonneville Yaron" userId="S::yaron.dassonneville@vlaanderen.be::f00fbc3b-a7c3-459a-b6dd-9db3be5520da" providerId="AD" clId="Web-{2EBEC4CD-B8B4-C80E-7AB8-BB8E4A982AB6}" dt="2024-11-05T12:25:20.899" v="28"/>
        <pc:sldMkLst>
          <pc:docMk/>
          <pc:sldMk cId="1134227813" sldId="449"/>
        </pc:sldMkLst>
      </pc:sldChg>
      <pc:sldChg chg="add">
        <pc:chgData name="Dassonneville Yaron" userId="S::yaron.dassonneville@vlaanderen.be::f00fbc3b-a7c3-459a-b6dd-9db3be5520da" providerId="AD" clId="Web-{2EBEC4CD-B8B4-C80E-7AB8-BB8E4A982AB6}" dt="2024-11-05T12:25:20.962" v="29"/>
        <pc:sldMkLst>
          <pc:docMk/>
          <pc:sldMk cId="3352175319" sldId="450"/>
        </pc:sldMkLst>
      </pc:sldChg>
      <pc:sldChg chg="modSp">
        <pc:chgData name="Dassonneville Yaron" userId="S::yaron.dassonneville@vlaanderen.be::f00fbc3b-a7c3-459a-b6dd-9db3be5520da" providerId="AD" clId="Web-{2EBEC4CD-B8B4-C80E-7AB8-BB8E4A982AB6}" dt="2024-11-05T11:08:56.039" v="1" actId="14100"/>
        <pc:sldMkLst>
          <pc:docMk/>
          <pc:sldMk cId="4032960676" sldId="2145705952"/>
        </pc:sldMkLst>
      </pc:sldChg>
      <pc:sldChg chg="del">
        <pc:chgData name="Dassonneville Yaron" userId="S::yaron.dassonneville@vlaanderen.be::f00fbc3b-a7c3-459a-b6dd-9db3be5520da" providerId="AD" clId="Web-{2EBEC4CD-B8B4-C80E-7AB8-BB8E4A982AB6}" dt="2024-11-05T12:25:28.087" v="30"/>
        <pc:sldMkLst>
          <pc:docMk/>
          <pc:sldMk cId="155136175" sldId="2145706089"/>
        </pc:sldMkLst>
      </pc:sldChg>
      <pc:sldChg chg="modSp add ord replId">
        <pc:chgData name="Dassonneville Yaron" userId="S::yaron.dassonneville@vlaanderen.be::f00fbc3b-a7c3-459a-b6dd-9db3be5520da" providerId="AD" clId="Web-{2EBEC4CD-B8B4-C80E-7AB8-BB8E4A982AB6}" dt="2024-11-05T12:18:40.778" v="16" actId="20577"/>
        <pc:sldMkLst>
          <pc:docMk/>
          <pc:sldMk cId="841298162" sldId="2145706118"/>
        </pc:sldMkLst>
        <pc:spChg chg="mod">
          <ac:chgData name="Dassonneville Yaron" userId="S::yaron.dassonneville@vlaanderen.be::f00fbc3b-a7c3-459a-b6dd-9db3be5520da" providerId="AD" clId="Web-{2EBEC4CD-B8B4-C80E-7AB8-BB8E4A982AB6}" dt="2024-11-05T12:18:40.778" v="16" actId="20577"/>
          <ac:spMkLst>
            <pc:docMk/>
            <pc:sldMk cId="841298162" sldId="2145706118"/>
            <ac:spMk id="1613" creationId="{00000000-0000-0000-0000-000000000000}"/>
          </ac:spMkLst>
        </pc:spChg>
      </pc:sldChg>
    </pc:docChg>
  </pc:docChgLst>
  <pc:docChgLst>
    <pc:chgData name="Verbrugge Aline" userId="S::aline.verbrugge@vlaanderen.be::38e90b0a-c2da-403c-be89-d467f5b9de66" providerId="AD" clId="Web-{DFA3721A-7402-91E6-94A7-29F63309EDE2}"/>
    <pc:docChg chg="addSld delSld">
      <pc:chgData name="Verbrugge Aline" userId="S::aline.verbrugge@vlaanderen.be::38e90b0a-c2da-403c-be89-d467f5b9de66" providerId="AD" clId="Web-{DFA3721A-7402-91E6-94A7-29F63309EDE2}" dt="2024-08-20T13:39:06.775" v="10"/>
      <pc:docMkLst>
        <pc:docMk/>
      </pc:docMkLst>
      <pc:sldChg chg="del">
        <pc:chgData name="Verbrugge Aline" userId="S::aline.verbrugge@vlaanderen.be::38e90b0a-c2da-403c-be89-d467f5b9de66" providerId="AD" clId="Web-{DFA3721A-7402-91E6-94A7-29F63309EDE2}" dt="2024-08-20T13:39:06.775" v="10"/>
        <pc:sldMkLst>
          <pc:docMk/>
          <pc:sldMk cId="0" sldId="314"/>
        </pc:sldMkLst>
      </pc:sldChg>
      <pc:sldChg chg="add">
        <pc:chgData name="Verbrugge Aline" userId="S::aline.verbrugge@vlaanderen.be::38e90b0a-c2da-403c-be89-d467f5b9de66" providerId="AD" clId="Web-{DFA3721A-7402-91E6-94A7-29F63309EDE2}" dt="2024-08-20T13:39:02.993" v="0"/>
        <pc:sldMkLst>
          <pc:docMk/>
          <pc:sldMk cId="3462153821" sldId="2145705955"/>
        </pc:sldMkLst>
      </pc:sldChg>
      <pc:sldChg chg="add">
        <pc:chgData name="Verbrugge Aline" userId="S::aline.verbrugge@vlaanderen.be::38e90b0a-c2da-403c-be89-d467f5b9de66" providerId="AD" clId="Web-{DFA3721A-7402-91E6-94A7-29F63309EDE2}" dt="2024-08-20T13:39:03.025" v="1"/>
        <pc:sldMkLst>
          <pc:docMk/>
          <pc:sldMk cId="1031813074" sldId="2145705956"/>
        </pc:sldMkLst>
      </pc:sldChg>
      <pc:sldChg chg="add">
        <pc:chgData name="Verbrugge Aline" userId="S::aline.verbrugge@vlaanderen.be::38e90b0a-c2da-403c-be89-d467f5b9de66" providerId="AD" clId="Web-{DFA3721A-7402-91E6-94A7-29F63309EDE2}" dt="2024-08-20T13:39:03.040" v="2"/>
        <pc:sldMkLst>
          <pc:docMk/>
          <pc:sldMk cId="2594289222" sldId="2145705957"/>
        </pc:sldMkLst>
      </pc:sldChg>
      <pc:sldChg chg="add">
        <pc:chgData name="Verbrugge Aline" userId="S::aline.verbrugge@vlaanderen.be::38e90b0a-c2da-403c-be89-d467f5b9de66" providerId="AD" clId="Web-{DFA3721A-7402-91E6-94A7-29F63309EDE2}" dt="2024-08-20T13:39:03.072" v="3"/>
        <pc:sldMkLst>
          <pc:docMk/>
          <pc:sldMk cId="107387704" sldId="2145705958"/>
        </pc:sldMkLst>
      </pc:sldChg>
      <pc:sldChg chg="add">
        <pc:chgData name="Verbrugge Aline" userId="S::aline.verbrugge@vlaanderen.be::38e90b0a-c2da-403c-be89-d467f5b9de66" providerId="AD" clId="Web-{DFA3721A-7402-91E6-94A7-29F63309EDE2}" dt="2024-08-20T13:39:03.103" v="4"/>
        <pc:sldMkLst>
          <pc:docMk/>
          <pc:sldMk cId="2334932831" sldId="2145705959"/>
        </pc:sldMkLst>
      </pc:sldChg>
      <pc:sldChg chg="add">
        <pc:chgData name="Verbrugge Aline" userId="S::aline.verbrugge@vlaanderen.be::38e90b0a-c2da-403c-be89-d467f5b9de66" providerId="AD" clId="Web-{DFA3721A-7402-91E6-94A7-29F63309EDE2}" dt="2024-08-20T13:39:03.150" v="5"/>
        <pc:sldMkLst>
          <pc:docMk/>
          <pc:sldMk cId="3710370392" sldId="2145705960"/>
        </pc:sldMkLst>
      </pc:sldChg>
      <pc:sldChg chg="add">
        <pc:chgData name="Verbrugge Aline" userId="S::aline.verbrugge@vlaanderen.be::38e90b0a-c2da-403c-be89-d467f5b9de66" providerId="AD" clId="Web-{DFA3721A-7402-91E6-94A7-29F63309EDE2}" dt="2024-08-20T13:39:03.165" v="6"/>
        <pc:sldMkLst>
          <pc:docMk/>
          <pc:sldMk cId="2302097142" sldId="2145705961"/>
        </pc:sldMkLst>
      </pc:sldChg>
      <pc:sldChg chg="add">
        <pc:chgData name="Verbrugge Aline" userId="S::aline.verbrugge@vlaanderen.be::38e90b0a-c2da-403c-be89-d467f5b9de66" providerId="AD" clId="Web-{DFA3721A-7402-91E6-94A7-29F63309EDE2}" dt="2024-08-20T13:39:03.197" v="7"/>
        <pc:sldMkLst>
          <pc:docMk/>
          <pc:sldMk cId="156477400" sldId="2145705962"/>
        </pc:sldMkLst>
      </pc:sldChg>
      <pc:sldChg chg="add">
        <pc:chgData name="Verbrugge Aline" userId="S::aline.verbrugge@vlaanderen.be::38e90b0a-c2da-403c-be89-d467f5b9de66" providerId="AD" clId="Web-{DFA3721A-7402-91E6-94A7-29F63309EDE2}" dt="2024-08-20T13:39:03.243" v="8"/>
        <pc:sldMkLst>
          <pc:docMk/>
          <pc:sldMk cId="3951903050" sldId="2145705963"/>
        </pc:sldMkLst>
      </pc:sldChg>
      <pc:sldChg chg="add">
        <pc:chgData name="Verbrugge Aline" userId="S::aline.verbrugge@vlaanderen.be::38e90b0a-c2da-403c-be89-d467f5b9de66" providerId="AD" clId="Web-{DFA3721A-7402-91E6-94A7-29F63309EDE2}" dt="2024-08-20T13:39:03.275" v="9"/>
        <pc:sldMkLst>
          <pc:docMk/>
          <pc:sldMk cId="3070845553" sldId="2145705964"/>
        </pc:sldMkLst>
      </pc:sldChg>
    </pc:docChg>
  </pc:docChgLst>
</pc:chgInfo>
</file>

<file path=ppt/comments/modernComment_188_C7773B78.xml><?xml version="1.0" encoding="utf-8"?>
<p188:cmLst xmlns:a="http://schemas.openxmlformats.org/drawingml/2006/main" xmlns:r="http://schemas.openxmlformats.org/officeDocument/2006/relationships" xmlns:p188="http://schemas.microsoft.com/office/powerpoint/2018/8/main">
  <p188:cm id="{7F2ECD4C-F0C4-4C40-932D-34CDBC381C48}" authorId="{B575C20D-34CF-6D66-E45C-A59BAA59868E}" status="resolved" created="2024-11-05T12:24:08.613" complete="100000">
    <ac:txMkLst xmlns:ac="http://schemas.microsoft.com/office/drawing/2013/main/command">
      <pc:docMk xmlns:pc="http://schemas.microsoft.com/office/powerpoint/2013/main/command"/>
      <pc:sldMk xmlns:pc="http://schemas.microsoft.com/office/powerpoint/2013/main/command" cId="3346479992" sldId="392"/>
      <ac:spMk id="2653" creationId="{00000000-0000-0000-0000-000000000000}"/>
      <ac:txMk cp="21" len="18">
        <ac:context len="76" hash="1515701804"/>
      </ac:txMk>
    </ac:txMkLst>
    <p188:pos x="3764017" y="216775"/>
    <p188:txBody>
      <a:bodyPr/>
      <a:lstStyle/>
      <a:p>
        <a:r>
          <a:rPr lang="en-US"/>
          <a:t>Link aanpassen</a:t>
        </a:r>
      </a:p>
    </p188:txBody>
  </p188:cm>
</p188:cmLst>
</file>

<file path=ppt/comments/modernComment_1B9_A84FC1E8.xml><?xml version="1.0" encoding="utf-8"?>
<p188:cmLst xmlns:a="http://schemas.openxmlformats.org/drawingml/2006/main" xmlns:r="http://schemas.openxmlformats.org/officeDocument/2006/relationships" xmlns:p188="http://schemas.microsoft.com/office/powerpoint/2018/8/main">
  <p188:cm id="{C83782BC-5B53-4EAC-B082-3D3233B9B248}" authorId="{B575C20D-34CF-6D66-E45C-A59BAA59868E}" status="resolved" created="2024-05-02T09:21:54.639" complete="100000">
    <pc:sldMkLst xmlns:pc="http://schemas.microsoft.com/office/powerpoint/2013/main/command">
      <pc:docMk/>
      <pc:sldMk cId="2823799272" sldId="441"/>
    </pc:sldMkLst>
    <p188:txBody>
      <a:bodyPr/>
      <a:lstStyle/>
      <a:p>
        <a:r>
          <a:rPr lang="en-GB"/>
          <a:t>Beide links nog aan te passen</a:t>
        </a:r>
      </a:p>
    </p188:txBody>
  </p188:cm>
  <p188:cm id="{C9B2D753-FEE1-4DD6-BAA1-CCE408806307}" authorId="{B575C20D-34CF-6D66-E45C-A59BAA59868E}" status="resolved" created="2024-11-07T14:06:38.262" startDate="2024-11-07T14:06:38.262" dueDate="2024-11-07T14:06:38.262" assignedTo="{A030E544-1E14-CE17-A5FF-1AF999F097F5}" complete="100000" title="Staat deze pagina al online @Heyvaert Pieter ?">
    <ac:deMkLst xmlns:ac="http://schemas.microsoft.com/office/drawing/2013/main/command">
      <pc:docMk xmlns:pc="http://schemas.microsoft.com/office/powerpoint/2013/main/command"/>
      <pc:sldMk xmlns:pc="http://schemas.microsoft.com/office/powerpoint/2013/main/command" cId="2823799272" sldId="441"/>
      <ac:spMk id="1791" creationId="{00000000-0000-0000-0000-000000000000}"/>
    </ac:deMkLst>
    <p188:replyLst>
      <p188:reply id="{11816D7A-8DDA-5A43-B6B5-37DCC3DC9616}" authorId="{A030E544-1E14-CE17-A5FF-1AF999F097F5}" created="2024-11-07T16:53:39.635">
        <p188:txBody>
          <a:bodyPr/>
          <a:lstStyle/>
          <a:p>
            <a:r>
              <a:rPr lang="en-BE"/>
              <a:t>Nee, maar moet dat al voor de werkgroep? Ik dacht dat Laurens keer zei dat dat niet perse moet, zolang het online staat als de effectieve publieke review start dat dat ok is.</a:t>
            </a:r>
          </a:p>
        </p188:txBody>
      </p188:reply>
      <p188:reply id="{BBFEF9C4-3B57-4F7E-9805-5AF6123985DD}" authorId="{B575C20D-34CF-6D66-E45C-A59BAA59868E}" created="2024-11-08T08:24:09.392">
        <p188:txBody>
          <a:bodyPr/>
          <a:lstStyle/>
          <a:p>
            <a:r>
              <a:rPr lang="en-US"/>
              <a:t>De presentaties en de verslagen zouden er eigenlijk nu al moeten opstaan. </a:t>
            </a:r>
          </a:p>
        </p188:txBody>
      </p188:reply>
    </p188:replyLst>
    <p188:txBody>
      <a:bodyPr/>
      <a:lstStyle/>
      <a:p>
        <a:r>
          <a:rPr lang="en-US"/>
          <a:t>Staat deze pagina al online [@Heyvaert Pieter] ?</a:t>
        </a:r>
      </a:p>
    </p188:txBody>
    <p188:extLst>
      <p:ext xmlns:p="http://schemas.openxmlformats.org/presentationml/2006/main" uri="{5BB2D875-25FF-4072-B9AC-8F64D62656EB}">
        <p228:taskDetails xmlns:p228="http://schemas.microsoft.com/office/powerpoint/2022/08/main">
          <p228:history>
            <p228:event time="2024-11-07T14:06:38.262" id="{13769EF7-9B1C-4CB3-9C5B-95017040FC81}">
              <p228:atrbtn authorId="{B575C20D-34CF-6D66-E45C-A59BAA59868E}"/>
              <p228:anchr>
                <p228:comment id="{C9B2D753-FEE1-4DD6-BAA1-CCE408806307}"/>
              </p228:anchr>
              <p228:add/>
            </p228:event>
            <p228:event time="2024-11-07T14:06:38.262" id="{B64ADF46-E7E8-4244-AC4A-7D1DFD8B5A55}">
              <p228:atrbtn authorId="{B575C20D-34CF-6D66-E45C-A59BAA59868E}"/>
              <p228:anchr>
                <p228:comment id="{C9B2D753-FEE1-4DD6-BAA1-CCE408806307}"/>
              </p228:anchr>
              <p228:asgn authorId="{A030E544-1E14-CE17-A5FF-1AF999F097F5}"/>
            </p228:event>
            <p228:event time="2024-11-07T14:06:38.262" id="{F285EA72-4F56-4E17-BF8B-9F564BAC4051}">
              <p228:atrbtn authorId="{B575C20D-34CF-6D66-E45C-A59BAA59868E}"/>
              <p228:anchr>
                <p228:comment id="{C9B2D753-FEE1-4DD6-BAA1-CCE408806307}"/>
              </p228:anchr>
              <p228:title val="Staat deze pagina al online @Heyvaert Pieter ?"/>
            </p228:event>
            <p228:event time="2024-11-07T14:06:38.262" id="{F56A0A24-F376-4A92-A051-A1F42FC39F65}">
              <p228:atrbtn authorId="{B575C20D-34CF-6D66-E45C-A59BAA59868E}"/>
              <p228:anchr>
                <p228:comment id="{C9B2D753-FEE1-4DD6-BAA1-CCE408806307}"/>
              </p228:anchr>
              <p228:date stDt="2024-11-07T14:06:38.262" endDt="2024-11-07T14:06:38.262"/>
            </p228:event>
            <p228:event time="2024-11-13T15:50:43.964" id="{3C402B66-2CE9-C746-97E9-CC01A7BA12CB}">
              <p228:atrbtn authorId="{A030E544-1E14-CE17-A5FF-1AF999F097F5}"/>
              <p228:anchr>
                <p228:comment id="{00000000-0000-0000-0000-000000000000}"/>
              </p228:anchr>
              <p228:pcntCmplt val="100000"/>
            </p228:event>
          </p228:history>
        </p228:taskDetails>
      </p:ext>
    </p188:extLst>
  </p188:cm>
  <p188:cm id="{5A3EB6D0-E147-4B84-9DA8-2243ADC2B322}" authorId="{D3AE457B-161E-BFB2-DFF9-51D19F7CE434}" status="resolved" created="2024-11-08T08:38:02.474" complete="100000">
    <ac:deMkLst xmlns:ac="http://schemas.microsoft.com/office/drawing/2013/main/command">
      <pc:docMk xmlns:pc="http://schemas.microsoft.com/office/powerpoint/2013/main/command"/>
      <pc:sldMk xmlns:pc="http://schemas.microsoft.com/office/powerpoint/2013/main/command" cId="2823799272" sldId="441"/>
      <ac:spMk id="3" creationId="{29EF8326-3813-D5DE-4F31-CF1169CFEFFC}"/>
    </ac:deMkLst>
    <p188:txBody>
      <a:bodyPr/>
      <a:lstStyle/>
      <a:p>
        <a:r>
          <a:rPr lang="en-US"/>
          <a:t>Dit toegevoegd om officiële toestemming te vragen aan de werkgreoep</a:t>
        </a:r>
      </a:p>
    </p188:txBody>
  </p188:cm>
</p188:cmLst>
</file>

<file path=ppt/comments/modernComment_1BB_1EC31771.xml><?xml version="1.0" encoding="utf-8"?>
<p188:cmLst xmlns:a="http://schemas.openxmlformats.org/drawingml/2006/main" xmlns:r="http://schemas.openxmlformats.org/officeDocument/2006/relationships" xmlns:p188="http://schemas.microsoft.com/office/powerpoint/2018/8/main">
  <p188:cm id="{F77890D7-F07D-421B-BFB4-82DB7A96B2F8}" authorId="{B575C20D-34CF-6D66-E45C-A59BAA59868E}" status="resolved" created="2024-04-26T12:49:15.737" complete="100000">
    <pc:sldMkLst xmlns:pc="http://schemas.microsoft.com/office/powerpoint/2013/main/command">
      <pc:docMk/>
      <pc:sldMk cId="516102001" sldId="443"/>
    </pc:sldMkLst>
    <p188:replyLst>
      <p188:reply id="{56DC31F2-05DB-4DD3-8F19-B2631B842F11}" authorId="{F12FA8E9-C86C-34FC-EE8C-D515C0139695}" created="2024-04-30T11:19:05.484">
        <p188:txBody>
          <a:bodyPr/>
          <a:lstStyle/>
          <a:p>
            <a:r>
              <a:rPr lang="en-US"/>
              <a:t>bedoel je kindifche of echt lokale economie om dan tijdens de sessif e daar naartoe te surfen om te laten zien?</a:t>
            </a:r>
          </a:p>
        </p188:txBody>
      </p188:reply>
      <p188:reply id="{B98A3E8D-7328-4BE0-BC3E-2056CF4BEE17}" authorId="{B575C20D-34CF-6D66-E45C-A59BAA59868E}" created="2024-04-30T11:27:47.329">
        <p188:txBody>
          <a:bodyPr/>
          <a:lstStyle/>
          <a:p>
            <a:r>
              <a:rPr lang="en-US"/>
              <a:t>Nee klopt, ik bedoelde Lokale Economie aanpassen richting Kindfiche, excuses!</a:t>
            </a:r>
          </a:p>
        </p188:txBody>
      </p188:reply>
    </p188:replyLst>
    <p188:txBody>
      <a:bodyPr/>
      <a:lstStyle/>
      <a:p>
        <a:r>
          <a:rPr lang="en-US"/>
          <a:t>Dit ook behouden en aanpassen richting Lokale Economie eens volledige publicatie in orde is.</a:t>
        </a:r>
      </a:p>
    </p188:txBody>
  </p188:cm>
  <p188:cm id="{77E2D6C7-B5F7-4B1E-B5E9-937488A861A1}" authorId="{B575C20D-34CF-6D66-E45C-A59BAA59868E}" status="resolved" created="2024-11-05T12:24:39.989" startDate="2024-11-05T12:24:39.989" dueDate="2024-11-05T12:24:39.989" assignedTo="{A030E544-1E14-CE17-A5FF-1AF999F097F5}" complete="100000" title="@Heyvaert Pieter Kan je hier nog screens toevoegen van de online publicatie?">
    <ac:deMkLst xmlns:ac="http://schemas.microsoft.com/office/drawing/2013/main/command">
      <pc:docMk xmlns:pc="http://schemas.microsoft.com/office/powerpoint/2013/main/command"/>
      <pc:sldMk xmlns:pc="http://schemas.microsoft.com/office/powerpoint/2013/main/command" cId="516102001" sldId="443"/>
      <ac:picMk id="2" creationId="{1DA0D9A9-43E4-6F24-AEE5-52AA87A109D7}"/>
    </ac:deMkLst>
    <p188:txBody>
      <a:bodyPr/>
      <a:lstStyle/>
      <a:p>
        <a:r>
          <a:rPr lang="en-US"/>
          <a:t>[@Heyvaert Pieter] Kan je hier nog screens toevoegen van de online publicatie?</a:t>
        </a:r>
      </a:p>
    </p188:txBody>
    <p188:extLst>
      <p:ext xmlns:p="http://schemas.openxmlformats.org/presentationml/2006/main" uri="{5BB2D875-25FF-4072-B9AC-8F64D62656EB}">
        <p228:taskDetails xmlns:p228="http://schemas.microsoft.com/office/powerpoint/2022/08/main">
          <p228:history>
            <p228:event time="2024-11-05T12:24:39.989" id="{8A117314-1C53-4422-9B80-014EF4ECBC94}">
              <p228:atrbtn authorId="{B575C20D-34CF-6D66-E45C-A59BAA59868E}"/>
              <p228:anchr>
                <p228:comment id="{77E2D6C7-B5F7-4B1E-B5E9-937488A861A1}"/>
              </p228:anchr>
              <p228:add/>
            </p228:event>
            <p228:event time="2024-11-05T12:24:39.989" id="{DA07A706-7141-41D0-ADE3-12D7DF1D8AF2}">
              <p228:atrbtn authorId="{B575C20D-34CF-6D66-E45C-A59BAA59868E}"/>
              <p228:anchr>
                <p228:comment id="{77E2D6C7-B5F7-4B1E-B5E9-937488A861A1}"/>
              </p228:anchr>
              <p228:asgn authorId="{A030E544-1E14-CE17-A5FF-1AF999F097F5}"/>
            </p228:event>
            <p228:event time="2024-11-05T12:24:39.989" id="{DF615B68-AFCA-49BE-9B2D-5CBC5216B2E7}">
              <p228:atrbtn authorId="{B575C20D-34CF-6D66-E45C-A59BAA59868E}"/>
              <p228:anchr>
                <p228:comment id="{77E2D6C7-B5F7-4B1E-B5E9-937488A861A1}"/>
              </p228:anchr>
              <p228:title val="@Heyvaert Pieter Kan je hier nog screens toevoegen van de online publicatie?"/>
            </p228:event>
            <p228:event time="2024-11-05T12:24:39.989" id="{FFF6485D-4B92-4268-BF09-E6264FFD5C7D}">
              <p228:atrbtn authorId="{B575C20D-34CF-6D66-E45C-A59BAA59868E}"/>
              <p228:anchr>
                <p228:comment id="{77E2D6C7-B5F7-4B1E-B5E9-937488A861A1}"/>
              </p228:anchr>
              <p228:date stDt="2024-11-05T12:24:39.989" endDt="2024-11-05T12:24:39.989"/>
            </p228:event>
            <p228:event time="2024-11-06T06:38:23.294" id="{EE3FDF1F-DFBE-6D4A-94A2-8AB95F2A7011}">
              <p228:atrbtn authorId="{A030E544-1E14-CE17-A5FF-1AF999F097F5}"/>
              <p228:anchr>
                <p228:comment id="{00000000-0000-0000-0000-000000000000}"/>
              </p228:anchr>
              <p228:pcntCmplt val="100000"/>
            </p228:event>
          </p228:history>
        </p228:taskDetails>
      </p:ext>
    </p188:extLst>
  </p188:cm>
  <p188:cm id="{0CC75386-47CE-4AD1-8650-D288246D80A7}" authorId="{B575C20D-34CF-6D66-E45C-A59BAA59868E}" status="resolved" created="2024-11-05T12:24:52.333" complete="100000">
    <ac:txMkLst xmlns:ac="http://schemas.microsoft.com/office/drawing/2013/main/command">
      <pc:docMk xmlns:pc="http://schemas.microsoft.com/office/powerpoint/2013/main/command"/>
      <pc:sldMk xmlns:pc="http://schemas.microsoft.com/office/powerpoint/2013/main/command" cId="516102001" sldId="443"/>
      <ac:spMk id="1802" creationId="{00000000-0000-0000-0000-000000000000}"/>
      <ac:txMk cp="9" len="15">
        <ac:context len="25" hash="1377562074"/>
      </ac:txMk>
    </ac:txMkLst>
    <p188:pos x="5193195" y="248478"/>
    <p188:txBody>
      <a:bodyPr/>
      <a:lstStyle/>
      <a:p>
        <a:r>
          <a:rPr lang="en-US"/>
          <a:t>Link nog te wijzigen</a:t>
        </a:r>
      </a:p>
    </p188:txBody>
  </p188:cm>
</p188:cmLst>
</file>

<file path=ppt/comments/modernComment_7FE4DFD2_23745306.xml><?xml version="1.0" encoding="utf-8"?>
<p188:cmLst xmlns:a="http://schemas.openxmlformats.org/drawingml/2006/main" xmlns:r="http://schemas.openxmlformats.org/officeDocument/2006/relationships" xmlns:p188="http://schemas.microsoft.com/office/powerpoint/2018/8/main">
  <p188:cm id="{B2632D21-AB37-4924-AB1E-6A663C244D99}" authorId="{B575C20D-34CF-6D66-E45C-A59BAA59868E}" status="resolved" created="2024-11-05T12:53:19.683" complete="100000">
    <pc:sldMkLst xmlns:pc="http://schemas.microsoft.com/office/powerpoint/2013/main/command">
      <pc:docMk/>
      <pc:sldMk cId="594825990" sldId="2145705938"/>
    </pc:sldMkLst>
    <p188:txBody>
      <a:bodyPr/>
      <a:lstStyle/>
      <a:p>
        <a:r>
          <a:rPr lang="en-US"/>
          <a:t>Kunnen we hier nog feedback toevoegen die gegeven werd in vorige meeting?</a:t>
        </a:r>
      </a:p>
    </p188:txBody>
  </p188:cm>
</p188:cmLst>
</file>

<file path=ppt/comments/modernComment_7FE4E03A_F167FDD0.xml><?xml version="1.0" encoding="utf-8"?>
<p188:cmLst xmlns:a="http://schemas.openxmlformats.org/drawingml/2006/main" xmlns:r="http://schemas.openxmlformats.org/officeDocument/2006/relationships" xmlns:p188="http://schemas.microsoft.com/office/powerpoint/2018/8/main">
  <p188:cm id="{96D6591F-4883-4281-B6CE-D439C959C003}" authorId="{B575C20D-34CF-6D66-E45C-A59BAA59868E}" status="resolved" created="2024-11-05T12:17:37.995" complete="100000">
    <pc:sldMkLst xmlns:pc="http://schemas.microsoft.com/office/powerpoint/2013/main/command">
      <pc:docMk/>
      <pc:sldMk cId="4050124240" sldId="2145706042"/>
    </pc:sldMkLst>
    <p188:replyLst>
      <p188:reply id="{94C69523-71D3-D146-A48D-6AEDBE0186B6}" authorId="{A030E544-1E14-CE17-A5FF-1AF999F097F5}" created="2024-11-05T16:15:28.890">
        <p188:txBody>
          <a:bodyPr/>
          <a:lstStyle/>
          <a:p>
            <a:r>
              <a:rPr lang="en-BE"/>
              <a:t>Wat valt er hier nog toe 
te lichten over het model?</a:t>
            </a:r>
          </a:p>
        </p188:txBody>
      </p188:reply>
    </p188:replyLst>
    <p188:txBody>
      <a:bodyPr/>
      <a:lstStyle/>
      <a:p>
        <a:r>
          <a:rPr lang="en-US"/>
          <a:t>Model toelichten, finaal model + Publicatie tonen op einde van de rit op data.vlaanderen.be</a:t>
        </a:r>
      </a:p>
    </p188:txBody>
  </p188:cm>
</p188:cmLst>
</file>

<file path=ppt/comments/modernComment_7FE4E03B_CF225836.xml><?xml version="1.0" encoding="utf-8"?>
<p188:cmLst xmlns:a="http://schemas.openxmlformats.org/drawingml/2006/main" xmlns:r="http://schemas.openxmlformats.org/officeDocument/2006/relationships" xmlns:p188="http://schemas.microsoft.com/office/powerpoint/2018/8/main">
  <p188:cm id="{D5A28934-8701-4C31-A8CD-D1656805F738}" authorId="{B575C20D-34CF-6D66-E45C-A59BAA59868E}" status="resolved" created="2024-11-07T10:06:55.933" complete="100000">
    <pc:sldMkLst xmlns:pc="http://schemas.microsoft.com/office/powerpoint/2013/main/command">
      <pc:docMk/>
      <pc:sldMk cId="3475134518" sldId="2145706043"/>
    </pc:sldMkLst>
    <p188:txBody>
      <a:bodyPr/>
      <a:lstStyle/>
      <a:p>
        <a:r>
          <a:rPr lang="en-US"/>
          <a:t>Model tonen --&gt; Dit is waar we naartoe gaan, maar niet toelichten</a:t>
        </a:r>
      </a:p>
    </p188:txBody>
  </p188:cm>
</p188:cmLst>
</file>

<file path=ppt/comments/modernComment_7FE4E03F_19D38FF5.xml><?xml version="1.0" encoding="utf-8"?>
<p188:cmLst xmlns:a="http://schemas.openxmlformats.org/drawingml/2006/main" xmlns:r="http://schemas.openxmlformats.org/officeDocument/2006/relationships" xmlns:p188="http://schemas.microsoft.com/office/powerpoint/2018/8/main">
  <p188:cm id="{C9D3F7DF-64E1-4F2B-8CC9-0095DF3D8258}" authorId="{D3AE457B-161E-BFB2-DFF9-51D19F7CE434}" created="2024-11-08T08:25:45.641">
    <pc:sldMkLst xmlns:pc="http://schemas.microsoft.com/office/powerpoint/2013/main/command">
      <pc:docMk/>
      <pc:sldMk cId="433295349" sldId="2145706047"/>
    </pc:sldMkLst>
    <p188:txBody>
      <a:bodyPr/>
      <a:lstStyle/>
      <a:p>
        <a:r>
          <a:rPr lang="en-US"/>
          <a:t>Dit datavoorbeeld niet presenteren? Aangezien het verwarring zaait.?</a:t>
        </a:r>
      </a:p>
    </p188:txBody>
  </p188:cm>
</p188:cmLst>
</file>

<file path=ppt/comments/modernComment_7FE4E040_29AC7B0D.xml><?xml version="1.0" encoding="utf-8"?>
<p188:cmLst xmlns:a="http://schemas.openxmlformats.org/drawingml/2006/main" xmlns:r="http://schemas.openxmlformats.org/officeDocument/2006/relationships" xmlns:p188="http://schemas.microsoft.com/office/powerpoint/2018/8/main">
  <p188:cm id="{4360F98B-0157-2548-8882-75DA1B210315}" authorId="{A030E544-1E14-CE17-A5FF-1AF999F097F5}" status="resolved" created="2024-11-04T10:41:00.600" complete="100000">
    <ac:deMkLst xmlns:ac="http://schemas.microsoft.com/office/drawing/2013/main/command">
      <pc:docMk xmlns:pc="http://schemas.microsoft.com/office/powerpoint/2013/main/command"/>
      <pc:sldMk xmlns:pc="http://schemas.microsoft.com/office/powerpoint/2013/main/command" cId="699169549" sldId="2145706048"/>
      <ac:picMk id="13" creationId="{3AEF5AA9-CA60-EB8B-4FBC-1347A6840DE5}"/>
    </ac:deMkLst>
    <p188:txBody>
      <a:bodyPr/>
      <a:lstStyle/>
      <a:p>
        <a:r>
          <a:rPr lang="en-BE"/>
          <a:t>[@Verbrugge Aline] Update
</a:t>
        </a:r>
      </a:p>
    </p188:txBody>
  </p188:cm>
</p188:cmLst>
</file>

<file path=ppt/comments/modernComment_7FE4E053_7845BC1D.xml><?xml version="1.0" encoding="utf-8"?>
<p188:cmLst xmlns:a="http://schemas.openxmlformats.org/drawingml/2006/main" xmlns:r="http://schemas.openxmlformats.org/officeDocument/2006/relationships" xmlns:p188="http://schemas.microsoft.com/office/powerpoint/2018/8/main">
  <p188:cm id="{C27235F9-8976-47C1-99F9-712F8B28E4D8}" authorId="{B575C20D-34CF-6D66-E45C-A59BAA59868E}" status="resolved" created="2024-11-05T12:16:42.305" startDate="2024-11-05T12:16:42.305" dueDate="2024-11-05T12:16:42.305" assignedTo="{A030E544-1E14-CE17-A5FF-1AF999F097F5}" complete="100000" title="@Heyvaert Pieter Kan je hier telkens het stukje van het model toevoegen met de attributen en de kardinaliteiten? Daarnaast best voor de hoofdklassen ook wel de definities toevoegen.">
    <pc:sldMkLst xmlns:pc="http://schemas.microsoft.com/office/powerpoint/2013/main/command">
      <pc:docMk/>
      <pc:sldMk cId="2017836061" sldId="2145706067"/>
    </pc:sldMkLst>
    <p188:replyLst>
      <p188:reply id="{36A090DC-C1EF-0D47-9CE8-AEC206993D3E}" authorId="{A030E544-1E14-CE17-A5FF-1AF999F097F5}" created="2024-11-05T12:19:52.473">
        <p188:txBody>
          <a:bodyPr/>
          <a:lstStyle/>
          <a:p>
            <a:r>
              <a:rPr lang="en-BE"/>
              <a:t>Doen we dat hier al of pas na alle datavoorbeelden? I guess both are fine. </a:t>
            </a:r>
          </a:p>
        </p188:txBody>
      </p188:reply>
      <p188:reply id="{B4D7B145-0275-404C-A6F4-265A7069BD2A}" authorId="{B575C20D-34CF-6D66-E45C-A59BAA59868E}" created="2024-11-05T12:54:17.513">
        <p188:txBody>
          <a:bodyPr/>
          <a:lstStyle/>
          <a:p>
            <a:r>
              <a:rPr lang="en-US"/>
              <a:t>Zowel hier de blokjes die we nodig hebben voor deze storyline toelichten en de definities ervan meenemen. Op einde dan het globale plaatje tonen</a:t>
            </a:r>
          </a:p>
        </p188:txBody>
        <p188:extLst>
          <p:ext xmlns:p="http://schemas.openxmlformats.org/presentationml/2006/main" uri="{57CB4572-C831-44C2-8A1C-0ADB6CCDFE69}">
            <p223:reactions xmlns:p223="http://schemas.microsoft.com/office/powerpoint/2022/03/main">
              <p223:rxn type="👍">
                <p223:instance time="2024-11-05T13:11:45.213" authorId="{A030E544-1E14-CE17-A5FF-1AF999F097F5}"/>
              </p223:rxn>
            </p223:reactions>
          </p:ext>
        </p188:extLst>
      </p188:reply>
    </p188:replyLst>
    <p188:txBody>
      <a:bodyPr/>
      <a:lstStyle/>
      <a:p>
        <a:r>
          <a:rPr lang="en-US"/>
          <a:t>[@Heyvaert Pieter] Kan je hier telkens het stukje van het model toevoegen met de attributen en de kardinaliteiten? Daarnaast best voor de hoofdklassen ook wel de definities toevoegen.</a:t>
        </a:r>
      </a:p>
    </p188:txBody>
    <p188:extLst>
      <p:ext xmlns:p="http://schemas.openxmlformats.org/presentationml/2006/main" uri="{5BB2D875-25FF-4072-B9AC-8F64D62656EB}">
        <p228:taskDetails xmlns:p228="http://schemas.microsoft.com/office/powerpoint/2022/08/main">
          <p228:history>
            <p228:event time="2024-11-05T12:16:42.305" id="{4A99494B-8809-4057-96F1-FE32D35DECF5}">
              <p228:atrbtn authorId="{B575C20D-34CF-6D66-E45C-A59BAA59868E}"/>
              <p228:anchr>
                <p228:comment id="{C27235F9-8976-47C1-99F9-712F8B28E4D8}"/>
              </p228:anchr>
              <p228:add/>
            </p228:event>
            <p228:event time="2024-11-05T12:16:42.305" id="{5BA69936-A2F0-447B-97F6-CC50B8E9DBAB}">
              <p228:atrbtn authorId="{B575C20D-34CF-6D66-E45C-A59BAA59868E}"/>
              <p228:anchr>
                <p228:comment id="{C27235F9-8976-47C1-99F9-712F8B28E4D8}"/>
              </p228:anchr>
              <p228:asgn authorId="{A030E544-1E14-CE17-A5FF-1AF999F097F5}"/>
            </p228:event>
            <p228:event time="2024-11-05T12:16:42.305" id="{43AA0B7D-4EAB-4CB1-BCF5-204564F9F572}">
              <p228:atrbtn authorId="{B575C20D-34CF-6D66-E45C-A59BAA59868E}"/>
              <p228:anchr>
                <p228:comment id="{C27235F9-8976-47C1-99F9-712F8B28E4D8}"/>
              </p228:anchr>
              <p228:title val="@Heyvaert Pieter Kan je hier telkens het stukje van het model toevoegen met de attributen en de kardinaliteiten? Daarnaast best voor de hoofdklassen ook wel de definities toevoegen."/>
            </p228:event>
            <p228:event time="2024-11-05T12:16:42.305" id="{35A48E14-8CE8-484F-89E4-6EE826ED78FD}">
              <p228:atrbtn authorId="{B575C20D-34CF-6D66-E45C-A59BAA59868E}"/>
              <p228:anchr>
                <p228:comment id="{C27235F9-8976-47C1-99F9-712F8B28E4D8}"/>
              </p228:anchr>
              <p228:date stDt="2024-11-05T12:16:42.305" endDt="2024-11-05T12:16:42.305"/>
            </p228:event>
            <p228:event time="2024-11-13T15:44:54.124" id="{49D02D98-ADAA-3845-BD0E-0BE698822DB8}">
              <p228:atrbtn authorId="{A030E544-1E14-CE17-A5FF-1AF999F097F5}"/>
              <p228:anchr>
                <p228:comment id="{00000000-0000-0000-0000-000000000000}"/>
              </p228:anchr>
              <p228:pcntCmplt val="100000"/>
            </p228:event>
          </p228:history>
        </p228:taskDetails>
      </p:ext>
    </p188:extLst>
  </p188:cm>
</p188:cmLst>
</file>

<file path=ppt/comments/modernComment_7FE4E05F_1A861C97.xml><?xml version="1.0" encoding="utf-8"?>
<p188:cmLst xmlns:a="http://schemas.openxmlformats.org/drawingml/2006/main" xmlns:r="http://schemas.openxmlformats.org/officeDocument/2006/relationships" xmlns:p188="http://schemas.microsoft.com/office/powerpoint/2018/8/main">
  <p188:cm id="{7F7C6987-99F8-4B7E-B0D2-8B38664C8427}" authorId="{B575C20D-34CF-6D66-E45C-A59BAA59868E}" status="resolved" created="2024-11-07T10:10:03.455" complete="100000">
    <pc:sldMkLst xmlns:pc="http://schemas.microsoft.com/office/powerpoint/2013/main/command">
      <pc:docMk/>
      <pc:sldMk cId="444996759" sldId="2145706079"/>
    </pc:sldMkLst>
    <p188:txBody>
      <a:bodyPr/>
      <a:lstStyle/>
      <a:p>
        <a:r>
          <a:rPr lang="en-US"/>
          <a:t>Zone updaten op visual</a:t>
        </a:r>
      </a:p>
    </p188:txBody>
  </p188:cm>
</p188:cmLst>
</file>

<file path=ppt/comments/modernComment_7FE4E068_85983326.xml><?xml version="1.0" encoding="utf-8"?>
<p188:cmLst xmlns:a="http://schemas.openxmlformats.org/drawingml/2006/main" xmlns:r="http://schemas.openxmlformats.org/officeDocument/2006/relationships" xmlns:p188="http://schemas.microsoft.com/office/powerpoint/2018/8/main">
  <p188:cm id="{C87D7444-0AA8-49A2-B3DD-FD9C7A8401AF}" authorId="{D3AE457B-161E-BFB2-DFF9-51D19F7CE434}" status="resolved" created="2024-11-04T14:24:00.877" startDate="2024-11-04T14:24:00.877" dueDate="2024-11-04T14:24:00.877" assignedTo="{A030E544-1E14-CE17-A5FF-1AF999F097F5}" complete="100000" title="Moeten we hier niet nog een slide toevoegen dat we het model hebben aangepast zodat het in lijn ligt met bestaande datastandaarden, dan oplijsten dewelke zijn geburikt @Heyvaert Pieter @Dassonneville Yaron">
    <ac:deMkLst xmlns:ac="http://schemas.microsoft.com/office/drawing/2013/main/command">
      <pc:docMk xmlns:pc="http://schemas.microsoft.com/office/powerpoint/2013/main/command"/>
      <pc:sldMk xmlns:pc="http://schemas.microsoft.com/office/powerpoint/2013/main/command" cId="2241344294" sldId="2145706088"/>
      <ac:spMk id="2" creationId="{0C95DA10-827D-F57B-A0CD-CAF5B5A9DE9C}"/>
    </ac:deMkLst>
    <p188:replyLst>
      <p188:reply id="{7EBC4AE9-D0B4-4E0F-B2F5-0BAFA1E1ACD5}" authorId="{D3AE457B-161E-BFB2-DFF9-51D19F7CE434}" created="2024-11-06T12:28:43.406">
        <p188:txBody>
          <a:bodyPr/>
          <a:lstStyle/>
          <a:p>
            <a:r>
              <a:rPr lang="en-US"/>
              <a:t>lijst met aanpassingen, dat was allemaal aligneren met andere APs. Dit wordt al vermeld op een andere slide. Er waren wel nog andere to-do's, maar die vervielen eigenlijk altijd door die alignment. https://github.com/Informatievlaanderen/OSLOthema-citerra/issues?q=is%3Aissue+is%3Aclosed</a:t>
            </a:r>
          </a:p>
        </p188:txBody>
      </p188:reply>
    </p188:replyLst>
    <p188:txBody>
      <a:bodyPr/>
      <a:lstStyle/>
      <a:p>
        <a:r>
          <a:rPr lang="en-GB"/>
          <a:t>Moeten we hier niet nog een slide toevoegen dat we het model hebben aangepast zodat het in lijn ligt met bestaande datastandaarden, dan oplijsten dewelke zijn geburikt
[@Heyvaert Pieter] [@Dassonneville Yaron] </a:t>
        </a:r>
      </a:p>
    </p188:txBody>
    <p188:extLst>
      <p:ext xmlns:p="http://schemas.openxmlformats.org/presentationml/2006/main" uri="{5BB2D875-25FF-4072-B9AC-8F64D62656EB}">
        <p228:taskDetails xmlns:p228="http://schemas.microsoft.com/office/powerpoint/2022/08/main">
          <p228:history>
            <p228:event time="2024-11-04T14:24:00.877" id="{96727A67-1E76-4023-9114-8A95BA1B8D42}">
              <p228:atrbtn authorId="{D3AE457B-161E-BFB2-DFF9-51D19F7CE434}"/>
              <p228:anchr>
                <p228:comment id="{C87D7444-0AA8-49A2-B3DD-FD9C7A8401AF}"/>
              </p228:anchr>
              <p228:add/>
            </p228:event>
            <p228:event time="2024-11-04T14:24:00.877" id="{FA41ECA8-64D3-4135-B4E4-5BAAD3EBB286}">
              <p228:atrbtn authorId="{D3AE457B-161E-BFB2-DFF9-51D19F7CE434}"/>
              <p228:anchr>
                <p228:comment id="{C87D7444-0AA8-49A2-B3DD-FD9C7A8401AF}"/>
              </p228:anchr>
              <p228:asgn authorId="{A030E544-1E14-CE17-A5FF-1AF999F097F5}"/>
            </p228:event>
            <p228:event time="2024-11-04T14:24:00.877" id="{DF2AD8B1-C01D-4EF2-BD30-470FC36A2C29}">
              <p228:atrbtn authorId="{D3AE457B-161E-BFB2-DFF9-51D19F7CE434}"/>
              <p228:anchr>
                <p228:comment id="{C87D7444-0AA8-49A2-B3DD-FD9C7A8401AF}"/>
              </p228:anchr>
              <p228:title val="Moeten we hier niet nog een slide toevoegen dat we het model hebben aangepast zodat het in lijn ligt met bestaande datastandaarden, dan oplijsten dewelke zijn geburikt @Heyvaert Pieter @Dassonneville Yaron"/>
            </p228:event>
            <p228:event time="2024-11-04T14:24:00.877" id="{AF407280-993B-4918-AA34-5804437C060A}">
              <p228:atrbtn authorId="{D3AE457B-161E-BFB2-DFF9-51D19F7CE434}"/>
              <p228:anchr>
                <p228:comment id="{C87D7444-0AA8-49A2-B3DD-FD9C7A8401AF}"/>
              </p228:anchr>
              <p228:date stDt="2024-11-04T14:24:00.877" endDt="2024-11-04T14:24:00.877"/>
            </p228:event>
            <p228:event time="2024-11-08T09:55:03.238" id="{13003DFF-62F4-4C48-8DEE-FDF12140D31A}">
              <p228:atrbtn authorId="{D3AE457B-161E-BFB2-DFF9-51D19F7CE434}"/>
              <p228:anchr>
                <p228:comment id="{00000000-0000-0000-0000-000000000000}"/>
              </p228:anchr>
              <p228:pcntCmplt val="100000"/>
            </p228:event>
          </p228:history>
        </p228:taskDetails>
      </p:ext>
    </p188:extLst>
  </p188:cm>
  <p188:cm id="{2D90E0D2-9C24-4FC8-BE3C-DA7C8C605CE1}" authorId="{B575C20D-34CF-6D66-E45C-A59BAA59868E}" status="resolved" created="2024-11-05T12:17:49.026" complete="100000">
    <pc:sldMkLst xmlns:pc="http://schemas.microsoft.com/office/powerpoint/2013/main/command">
      <pc:docMk/>
      <pc:sldMk cId="2241344294" sldId="2145706088"/>
    </pc:sldMkLst>
    <p188:replyLst>
      <p188:reply id="{3A1BF657-FAAD-9143-AFB2-7EA858D7FB06}" authorId="{A030E544-1E14-CE17-A5FF-1AF999F097F5}" created="2024-11-05T12:27:19.499">
        <p188:txBody>
          <a:bodyPr/>
          <a:lstStyle/>
          <a:p>
            <a:r>
              <a:rPr lang="en-BE"/>
              <a:t>Hoe zie je dat juist?</a:t>
            </a:r>
          </a:p>
        </p188:txBody>
      </p188:reply>
    </p188:replyLst>
    <p188:txBody>
      <a:bodyPr/>
      <a:lstStyle/>
      <a:p>
        <a:r>
          <a:rPr lang="en-US"/>
          <a:t>Nog visualiseren</a:t>
        </a:r>
      </a:p>
    </p188:txBody>
  </p188:cm>
</p188:cmLst>
</file>

<file path=ppt/comments/modernComment_7FE4E06C_77AB5623.xml><?xml version="1.0" encoding="utf-8"?>
<p188:cmLst xmlns:a="http://schemas.openxmlformats.org/drawingml/2006/main" xmlns:r="http://schemas.openxmlformats.org/officeDocument/2006/relationships" xmlns:p188="http://schemas.microsoft.com/office/powerpoint/2018/8/main">
  <p188:cm id="{DCCC9E67-17E8-4741-8D2B-1BF32765CB22}" authorId="{A030E544-1E14-CE17-A5FF-1AF999F097F5}" status="resolved" created="2024-11-04T10:41:00.600">
    <ac:deMkLst xmlns:ac="http://schemas.microsoft.com/office/drawing/2013/main/command">
      <pc:docMk xmlns:pc="http://schemas.microsoft.com/office/powerpoint/2013/main/command"/>
      <pc:sldMk xmlns:pc="http://schemas.microsoft.com/office/powerpoint/2013/main/command" cId="699169549" sldId="2145706048"/>
      <ac:picMk id="13" creationId="{3AEF5AA9-CA60-EB8B-4FBC-1347A6840DE5}"/>
    </ac:deMkLst>
    <p188:txBody>
      <a:bodyPr/>
      <a:lstStyle/>
      <a:p>
        <a:r>
          <a:rPr lang="en-BE"/>
          <a:t>[@Verbrugge Aline] Update
</a:t>
        </a:r>
      </a:p>
    </p188:txBody>
  </p188:cm>
</p188:cmLst>
</file>

<file path=ppt/comments/modernComment_7FE4E070_3655226D.xml><?xml version="1.0" encoding="utf-8"?>
<p188:cmLst xmlns:a="http://schemas.openxmlformats.org/drawingml/2006/main" xmlns:r="http://schemas.openxmlformats.org/officeDocument/2006/relationships" xmlns:p188="http://schemas.microsoft.com/office/powerpoint/2018/8/main">
  <p188:cm id="{5188BDEB-5E19-084C-BD04-31BF9CC5FCA6}" authorId="{A030E544-1E14-CE17-A5FF-1AF999F097F5}" status="resolved" created="2024-11-04T10:41:00.600">
    <ac:deMkLst xmlns:ac="http://schemas.microsoft.com/office/drawing/2013/main/command">
      <pc:docMk xmlns:pc="http://schemas.microsoft.com/office/powerpoint/2013/main/command"/>
      <pc:sldMk xmlns:pc="http://schemas.microsoft.com/office/powerpoint/2013/main/command" cId="699169549" sldId="2145706048"/>
      <ac:picMk id="13" creationId="{3AEF5AA9-CA60-EB8B-4FBC-1347A6840DE5}"/>
    </ac:deMkLst>
    <p188:txBody>
      <a:bodyPr/>
      <a:lstStyle/>
      <a:p>
        <a:r>
          <a:rPr lang="en-BE"/>
          <a:t>[@Verbrugge Aline] Update
</a:t>
        </a:r>
      </a:p>
    </p188:txBody>
  </p188:cm>
</p188:cmLst>
</file>

<file path=ppt/comments/modernComment_7FE4E075_66FE781C.xml><?xml version="1.0" encoding="utf-8"?>
<p188:cmLst xmlns:a="http://schemas.openxmlformats.org/drawingml/2006/main" xmlns:r="http://schemas.openxmlformats.org/officeDocument/2006/relationships" xmlns:p188="http://schemas.microsoft.com/office/powerpoint/2018/8/main">
  <p188:cm id="{C5D73DD3-8C83-E547-AAFD-EE4C0FC14D0D}" authorId="{A030E544-1E14-CE17-A5FF-1AF999F097F5}" status="resolved" created="2024-11-05T10:08:08.608" startDate="2024-11-06T12:25:51.962" dueDate="2024-11-06T12:25:51.962" assignedTo="{A030E544-1E14-CE17-A5FF-1AF999F097F5}" complete="100000" title="@Heyvaert Pieter heb het tekentje weg gedaan want zouden ze volgens jou mss wel soms gelijk aan elkaar kunnen zijn?">
    <ac:deMkLst xmlns:ac="http://schemas.microsoft.com/office/drawing/2013/main/command">
      <pc:docMk xmlns:pc="http://schemas.microsoft.com/office/powerpoint/2013/main/command"/>
      <pc:sldMk xmlns:pc="http://schemas.microsoft.com/office/powerpoint/2013/main/command" cId="1727952924" sldId="2145706101"/>
      <ac:spMk id="5" creationId="{9DBCF0A0-E3D5-DB22-AC03-4ABC77D79DD4}"/>
    </ac:deMkLst>
    <p188:replyLst>
      <p188:reply id="{01D4CDDD-26FA-45DA-9EC5-E2BC23E3A502}" authorId="{D3AE457B-161E-BFB2-DFF9-51D19F7CE434}" created="2024-11-05T16:43:45.922">
        <p188:txBody>
          <a:bodyPr/>
          <a:lstStyle/>
          <a:p>
            <a:r>
              <a:rPr lang="en-US"/>
              <a:t>ik wilde hiermee aantonen dat deze verschillend zijn dus extra aandacht vestigen op wat ze betekenen</a:t>
            </a:r>
          </a:p>
        </p188:txBody>
      </p188:reply>
      <p188:reply id="{68F4C67C-4511-46EE-BC9D-4B09C59E82B0}" authorId="{D3AE457B-161E-BFB2-DFF9-51D19F7CE434}" created="2024-11-06T12:25:51.962">
        <p188:txBody>
          <a:bodyPr/>
          <a:lstStyle/>
          <a:p>
            <a:r>
              <a:rPr lang="en-US"/>
              <a:t>[@Heyvaert Pieter] heb het tekentje weg gedaan want zouden ze volgens jou mss wel soms gelijk aan elkaar kunnen zijn?</a:t>
            </a:r>
          </a:p>
        </p188:txBody>
      </p188:reply>
      <p188:reply id="{2263B09D-6C26-9041-A44E-B4557A611EF5}" authorId="{A030E544-1E14-CE17-A5FF-1AF999F097F5}" created="2024-11-06T15:29:07.381">
        <p188:txBody>
          <a:bodyPr/>
          <a:lstStyle/>
          <a:p>
            <a:r>
              <a:rPr lang="en-BE"/>
              <a:t>In de praktijk zou mij dat raar lijken. Nu, het datamodel houdt dat niet tegen.
</a:t>
            </a:r>
          </a:p>
        </p188:txBody>
      </p188:reply>
      <p188:reply id="{E6F040DB-278E-FA4F-9B6E-4C4A460E7A75}" authorId="{A030E544-1E14-CE17-A5FF-1AF999F097F5}" created="2024-11-06T15:30:05.449">
        <p188:txBody>
          <a:bodyPr/>
          <a:lstStyle/>
          <a:p>
            <a:r>
              <a:rPr lang="en-BE"/>
              <a:t>Ik heb het teruggezet voor de duidelijkheid dan op een extra slide.
</a:t>
            </a:r>
          </a:p>
        </p188:txBody>
      </p188:reply>
    </p188:replyLst>
    <p188:txBody>
      <a:bodyPr/>
      <a:lstStyle/>
      <a:p>
        <a:r>
          <a:rPr lang="en-BE"/>
          <a:t>[@Verbrugge Aline] Wat wil dit zeggen? Toegangsvoorwaarden zijn nooit gelijk aan vergunningsvoorwaarden? Enkel in dit geval? Is dit goed of slecht? Wat is de message hier?</a:t>
        </a:r>
      </a:p>
    </p188:txBody>
    <p188:extLst>
      <p:ext xmlns:p="http://schemas.openxmlformats.org/presentationml/2006/main" uri="{5BB2D875-25FF-4072-B9AC-8F64D62656EB}">
        <p228:taskDetails xmlns:p228="http://schemas.microsoft.com/office/powerpoint/2022/08/main">
          <p228:history>
            <p228:event time="2024-11-06T12:25:51.962" id="{149A121D-A09F-4F1B-B76A-8BAE065B4A67}">
              <p228:atrbtn authorId="{D3AE457B-161E-BFB2-DFF9-51D19F7CE434}"/>
              <p228:anchr>
                <p228:comment id="{68F4C67C-4511-46EE-BC9D-4B09C59E82B0}"/>
              </p228:anchr>
              <p228:add/>
            </p228:event>
            <p228:event time="2024-11-06T12:25:51.962" id="{FCE6326A-DF2F-4FF6-A4FD-73DA0725AE30}">
              <p228:atrbtn authorId="{D3AE457B-161E-BFB2-DFF9-51D19F7CE434}"/>
              <p228:anchr>
                <p228:comment id="{68F4C67C-4511-46EE-BC9D-4B09C59E82B0}"/>
              </p228:anchr>
              <p228:asgn authorId="{A030E544-1E14-CE17-A5FF-1AF999F097F5}"/>
            </p228:event>
            <p228:event time="2024-11-06T12:25:51.962" id="{07388DB1-4B8B-4F85-B382-2308D1A16274}">
              <p228:atrbtn authorId="{D3AE457B-161E-BFB2-DFF9-51D19F7CE434}"/>
              <p228:anchr>
                <p228:comment id="{68F4C67C-4511-46EE-BC9D-4B09C59E82B0}"/>
              </p228:anchr>
              <p228:date stDt="2024-11-06T12:25:51.962" endDt="2024-11-06T12:25:51.962"/>
            </p228:event>
            <p228:event time="2024-11-06T12:25:51.962" id="{4342D949-1B6B-474D-B102-BE785FE7DCFD}">
              <p228:atrbtn authorId="{D3AE457B-161E-BFB2-DFF9-51D19F7CE434}"/>
              <p228:anchr>
                <p228:comment id="{68F4C67C-4511-46EE-BC9D-4B09C59E82B0}"/>
              </p228:anchr>
              <p228:title val="@Heyvaert Pieter heb het tekentje weg gedaan want zouden ze volgens jou mss wel soms gelijk aan elkaar kunnen zijn?"/>
            </p228:event>
            <p228:event time="2024-11-07T16:46:15.251" id="{CB607225-FA26-F74C-BBBD-2355706113D3}">
              <p228:atrbtn authorId="{A030E544-1E14-CE17-A5FF-1AF999F097F5}"/>
              <p228:anchr>
                <p228:comment id="{00000000-0000-0000-0000-000000000000}"/>
              </p228:anchr>
              <p228:pcntCmplt val="100000"/>
            </p228:event>
          </p228:history>
        </p228:taskDetails>
      </p:ext>
    </p188:extLst>
  </p188:cm>
</p188:cmLst>
</file>

<file path=ppt/comments/modernComment_7FE4E086_322530F2.xml><?xml version="1.0" encoding="utf-8"?>
<p188:cmLst xmlns:a="http://schemas.openxmlformats.org/drawingml/2006/main" xmlns:r="http://schemas.openxmlformats.org/officeDocument/2006/relationships" xmlns:p188="http://schemas.microsoft.com/office/powerpoint/2018/8/main">
  <p188:cm id="{6916E1F2-C694-4556-96AE-202B0B66B967}" authorId="{B575C20D-34CF-6D66-E45C-A59BAA59868E}" status="resolved" created="2024-11-05T12:17:37.995" complete="100000">
    <pc:sldMkLst xmlns:pc="http://schemas.microsoft.com/office/powerpoint/2013/main/command">
      <pc:docMk/>
      <pc:sldMk cId="4050124240" sldId="2145706042"/>
    </pc:sldMkLst>
    <p188:txBody>
      <a:bodyPr/>
      <a:lstStyle/>
      <a:p>
        <a:r>
          <a:rPr lang="en-US"/>
          <a:t>Model toelichten, finaal model + Publicatie tonen op einde van de rit op data.vlaanderen.be</a:t>
        </a:r>
      </a:p>
    </p188:txBody>
  </p188:cm>
  <p188:cm id="{9BC2ED82-3401-4D2D-8C52-184CF4FB7134}" authorId="{B575C20D-34CF-6D66-E45C-A59BAA59868E}" status="resolved" created="2024-11-05T12:19:55.296" complete="100000">
    <pc:sldMkLst xmlns:pc="http://schemas.microsoft.com/office/powerpoint/2013/main/command">
      <pc:docMk/>
      <pc:sldMk cId="841298162" sldId="2145706118"/>
    </pc:sldMkLst>
    <p188:replyLst>
      <p188:reply id="{1487BED1-5020-4EF8-8020-00C53DDB8A77}" authorId="{B575C20D-34CF-6D66-E45C-A59BAA59868E}" created="2024-11-05T12:21:02.454">
        <p188:txBody>
          <a:bodyPr/>
          <a:lstStyle/>
          <a:p>
            <a:r>
              <a:rPr lang="en-US"/>
              <a:t>Toegangsregels / Toegangscontrole / Toegangsvoorwaarden / Mobiliteit: Voorwaarden toegang, ...</a:t>
            </a:r>
          </a:p>
        </p188:txBody>
      </p188:reply>
    </p188:replyLst>
    <p188:txBody>
      <a:bodyPr/>
      <a:lstStyle/>
      <a:p>
        <a:r>
          <a:rPr lang="en-US"/>
          <a:t>Toegang / Mobiliteit / Autoluwe zone --&gt; We moeten hier een naamgeving aan toevoegen. De discussie zeker voeren</a:t>
        </a:r>
      </a:p>
    </p188:txBody>
  </p188:cm>
</p188:cmLst>
</file>

<file path=ppt/comments/modernComment_7FE4E09A_53ECD68C.xml><?xml version="1.0" encoding="utf-8"?>
<p188:cmLst xmlns:a="http://schemas.openxmlformats.org/drawingml/2006/main" xmlns:r="http://schemas.openxmlformats.org/officeDocument/2006/relationships" xmlns:p188="http://schemas.microsoft.com/office/powerpoint/2018/8/main">
  <p188:cm id="{F00C772E-8828-46C3-87C8-A2EC85BF3C6E}" authorId="{B575C20D-34CF-6D66-E45C-A59BAA59868E}" status="resolved" created="2024-11-05T12:33:01.359" complete="100000">
    <pc:sldMkLst xmlns:pc="http://schemas.microsoft.com/office/powerpoint/2013/main/command">
      <pc:docMk/>
      <pc:sldMk cId="0" sldId="306"/>
    </pc:sldMkLst>
    <p188:txBody>
      <a:bodyPr/>
      <a:lstStyle/>
      <a:p>
        <a:r>
          <a:rPr lang="en-US"/>
          <a:t>Hier zouden we nog de timeline voor publieke review op moeten krijgen</a:t>
        </a:r>
      </a:p>
    </p188:txBody>
  </p188:cm>
</p188:cmLst>
</file>

<file path=ppt/comments/modernComment_7FE4E0A7_8C361CE8.xml><?xml version="1.0" encoding="utf-8"?>
<p188:cmLst xmlns:a="http://schemas.openxmlformats.org/drawingml/2006/main" xmlns:r="http://schemas.openxmlformats.org/officeDocument/2006/relationships" xmlns:p188="http://schemas.microsoft.com/office/powerpoint/2018/8/main">
  <p188:cm id="{79CEA0FE-7C1A-45C8-8F46-CA0D535674B7}" authorId="{B575C20D-34CF-6D66-E45C-A59BAA59868E}" status="resolved" created="2024-11-07T10:03:37.035" complete="100000">
    <pc:sldMkLst xmlns:pc="http://schemas.microsoft.com/office/powerpoint/2013/main/command">
      <pc:docMk/>
      <pc:sldMk cId="2352356584" sldId="2145706151"/>
    </pc:sldMkLst>
    <p188:replyLst>
      <p188:reply id="{56823A01-082C-452D-8E2F-69DB6115AD53}" authorId="{B575C20D-34CF-6D66-E45C-A59BAA59868E}" created="2024-11-07T10:06:19.385">
        <p188:txBody>
          <a:bodyPr/>
          <a:lstStyle/>
          <a:p>
            <a:r>
              <a:rPr lang="en-US"/>
              <a:t>Waarom wijzigingen uitgevoerd</a:t>
            </a:r>
          </a:p>
        </p188:txBody>
      </p188:reply>
      <p188:reply id="{97664609-CC1F-463E-B3E9-73CB13BB503A}" authorId="{D3AE457B-161E-BFB2-DFF9-51D19F7CE434}" created="2024-11-07T13:10:08.931">
        <p188:txBody>
          <a:bodyPr/>
          <a:lstStyle/>
          <a:p>
            <a:r>
              <a:rPr lang="en-US"/>
              <a:t>zijn er nog cruciale stappen om toe te voegen? [@Dassonneville Yaron] [@Heyvaert Pieter] </a:t>
            </a:r>
          </a:p>
        </p188:txBody>
      </p188:reply>
      <p188:reply id="{68F6226A-D0F7-4696-B049-4BBD08630D72}" authorId="{B575C20D-34CF-6D66-E45C-A59BAA59868E}" created="2024-11-07T14:03:52.157">
        <p188:txBody>
          <a:bodyPr/>
          <a:lstStyle/>
          <a:p>
            <a:r>
              <a:rPr lang="en-US"/>
              <a:t>Lijkt me goed te zijn</a:t>
            </a:r>
          </a:p>
        </p188:txBody>
      </p188:reply>
      <p188:reply id="{EF299011-367E-BC46-B56B-51ACD6FA8701}" authorId="{A030E544-1E14-CE17-A5FF-1AF999F097F5}" created="2024-11-07T16:39:05.608">
        <p188:txBody>
          <a:bodyPr/>
          <a:lstStyle/>
          <a:p>
            <a:r>
              <a:rPr lang="en-BE"/>
              <a:t>Die 17/11 moet 07/11 zijn, niet?</a:t>
            </a:r>
          </a:p>
        </p188:txBody>
      </p188:reply>
      <p188:reply id="{40BAF191-B4AB-47B5-BC78-032AD878E5BE}" authorId="{D3AE457B-161E-BFB2-DFF9-51D19F7CE434}" created="2024-11-08T08:16:02.389">
        <p188:txBody>
          <a:bodyPr/>
          <a:lstStyle/>
          <a:p>
            <a:r>
              <a:rPr lang="en-US"/>
              <a:t>Yes thanks for spotting</a:t>
            </a:r>
          </a:p>
        </p188:txBody>
      </p188:reply>
    </p188:replyLst>
    <p188:txBody>
      <a:bodyPr/>
      <a:lstStyle/>
      <a:p>
        <a:r>
          <a:rPr lang="en-US"/>
          <a:t>Genomen stappen na de vorige WG</a:t>
        </a:r>
      </a:p>
    </p188:txBody>
  </p188:cm>
</p188:cmLst>
</file>

<file path=ppt/comments/modernComment_7FE4E0A9_9658EAD5.xml><?xml version="1.0" encoding="utf-8"?>
<p188:cmLst xmlns:a="http://schemas.openxmlformats.org/drawingml/2006/main" xmlns:r="http://schemas.openxmlformats.org/officeDocument/2006/relationships" xmlns:p188="http://schemas.microsoft.com/office/powerpoint/2018/8/main">
  <p188:cm id="{C1A1C3FE-45CE-4E17-8B91-88D706BCC04F}" authorId="{D3AE457B-161E-BFB2-DFF9-51D19F7CE434}" status="resolved" created="2024-11-08T09:40:08.034" complete="100000">
    <ac:txMkLst xmlns:ac="http://schemas.microsoft.com/office/drawing/2013/main/command">
      <pc:docMk xmlns:pc="http://schemas.microsoft.com/office/powerpoint/2013/main/command"/>
      <pc:sldMk xmlns:pc="http://schemas.microsoft.com/office/powerpoint/2013/main/command" cId="2522409685" sldId="2145706153"/>
      <ac:spMk id="3" creationId="{2B23D7B4-8795-CD65-0B93-428CB8725D52}"/>
      <ac:txMk cp="166">
        <ac:context len="167" hash="847983472"/>
      </ac:txMk>
    </ac:txMkLst>
    <p188:pos x="3950873" y="1126991"/>
    <p188:txBody>
      <a:bodyPr/>
      <a:lstStyle/>
      <a:p>
        <a:r>
          <a:rPr lang="en-US"/>
          <a:t>autoluwe zone</a:t>
        </a:r>
      </a:p>
    </p188:txBody>
  </p188:cm>
</p188: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528F0-CB0D-4A91-8D16-24908B87C5A0}" type="doc">
      <dgm:prSet loTypeId="urn:microsoft.com/office/officeart/2005/8/layout/hierarchy3" loCatId="list" qsTypeId="urn:microsoft.com/office/officeart/2005/8/quickstyle/simple1" qsCatId="simple" csTypeId="urn:microsoft.com/office/officeart/2005/8/colors/colorful4" csCatId="colorful" phldr="1"/>
      <dgm:spPr/>
      <dgm:t>
        <a:bodyPr/>
        <a:lstStyle/>
        <a:p>
          <a:endParaRPr lang="en-GB"/>
        </a:p>
      </dgm:t>
    </dgm:pt>
    <dgm:pt modelId="{86F98797-9E9C-4AB7-88DB-0CE6F20E6A84}">
      <dgm:prSet custT="1"/>
      <dgm:spPr/>
      <dgm:t>
        <a:bodyPr/>
        <a:lstStyle/>
        <a:p>
          <a:r>
            <a:rPr lang="en-US" sz="2400" b="0" i="0" err="1"/>
            <a:t>Lokaal</a:t>
          </a:r>
          <a:r>
            <a:rPr lang="en-US" sz="2400" b="0" i="0"/>
            <a:t> </a:t>
          </a:r>
          <a:r>
            <a:rPr lang="en-US" sz="2400" b="0" i="0" err="1"/>
            <a:t>bestuur</a:t>
          </a:r>
          <a:endParaRPr lang="en-GB" sz="2400"/>
        </a:p>
      </dgm:t>
    </dgm:pt>
    <dgm:pt modelId="{70DA6952-3CDC-4537-92B5-EA65A4E63AA3}" type="parTrans" cxnId="{652AA37E-BC5C-4BA9-8F57-61B6128A6A96}">
      <dgm:prSet/>
      <dgm:spPr/>
      <dgm:t>
        <a:bodyPr/>
        <a:lstStyle/>
        <a:p>
          <a:endParaRPr lang="en-GB"/>
        </a:p>
      </dgm:t>
    </dgm:pt>
    <dgm:pt modelId="{8C3C531F-D93F-4338-979D-6DC212E14B6B}" type="sibTrans" cxnId="{652AA37E-BC5C-4BA9-8F57-61B6128A6A96}">
      <dgm:prSet/>
      <dgm:spPr/>
      <dgm:t>
        <a:bodyPr/>
        <a:lstStyle/>
        <a:p>
          <a:endParaRPr lang="en-GB"/>
        </a:p>
      </dgm:t>
    </dgm:pt>
    <dgm:pt modelId="{A6BF9B08-87B3-4E1E-B194-C2C818BD5059}">
      <dgm:prSet custT="1"/>
      <dgm:spPr/>
      <dgm:t>
        <a:bodyPr/>
        <a:lstStyle/>
        <a:p>
          <a:r>
            <a:rPr lang="en-US" sz="2400" b="0" i="0" err="1"/>
            <a:t>Inwoner</a:t>
          </a:r>
          <a:endParaRPr lang="en-GB" sz="2400"/>
        </a:p>
      </dgm:t>
    </dgm:pt>
    <dgm:pt modelId="{AE698E76-C72F-497B-A295-79BF98E55EFC}" type="parTrans" cxnId="{F6A4EDE0-12B2-47E2-9B7C-CDB6B3AFA0ED}">
      <dgm:prSet/>
      <dgm:spPr/>
      <dgm:t>
        <a:bodyPr/>
        <a:lstStyle/>
        <a:p>
          <a:endParaRPr lang="en-GB"/>
        </a:p>
      </dgm:t>
    </dgm:pt>
    <dgm:pt modelId="{A8C8E000-434B-4977-96B2-144D6F32F511}" type="sibTrans" cxnId="{F6A4EDE0-12B2-47E2-9B7C-CDB6B3AFA0ED}">
      <dgm:prSet/>
      <dgm:spPr/>
      <dgm:t>
        <a:bodyPr/>
        <a:lstStyle/>
        <a:p>
          <a:endParaRPr lang="en-GB"/>
        </a:p>
      </dgm:t>
    </dgm:pt>
    <dgm:pt modelId="{1BE56142-BFEC-4461-845D-C5337B5335C4}">
      <dgm:prSet custT="1"/>
      <dgm:spPr/>
      <dgm:t>
        <a:bodyPr/>
        <a:lstStyle/>
        <a:p>
          <a:pPr rtl="0"/>
          <a:r>
            <a:rPr lang="en-US" sz="2400" b="0" i="0" err="1">
              <a:latin typeface="Arial"/>
            </a:rPr>
            <a:t>Organisatie</a:t>
          </a:r>
          <a:endParaRPr lang="en-US" sz="2400" err="1"/>
        </a:p>
      </dgm:t>
    </dgm:pt>
    <dgm:pt modelId="{8E59C681-78A3-4DE1-9869-392363DC658B}" type="parTrans" cxnId="{4CBAEF67-DA47-4897-AC1B-24AEF9BF7A56}">
      <dgm:prSet/>
      <dgm:spPr/>
      <dgm:t>
        <a:bodyPr/>
        <a:lstStyle/>
        <a:p>
          <a:endParaRPr lang="en-GB"/>
        </a:p>
      </dgm:t>
    </dgm:pt>
    <dgm:pt modelId="{67A11416-D5F6-40A5-92CF-203CA4FCA54E}" type="sibTrans" cxnId="{4CBAEF67-DA47-4897-AC1B-24AEF9BF7A56}">
      <dgm:prSet/>
      <dgm:spPr/>
      <dgm:t>
        <a:bodyPr/>
        <a:lstStyle/>
        <a:p>
          <a:endParaRPr lang="en-GB"/>
        </a:p>
      </dgm:t>
    </dgm:pt>
    <dgm:pt modelId="{186A5FA7-F08F-4728-AAC1-29CEBC56A3D3}" type="pres">
      <dgm:prSet presAssocID="{5F0528F0-CB0D-4A91-8D16-24908B87C5A0}" presName="diagram" presStyleCnt="0">
        <dgm:presLayoutVars>
          <dgm:chPref val="1"/>
          <dgm:dir/>
          <dgm:animOne val="branch"/>
          <dgm:animLvl val="lvl"/>
          <dgm:resizeHandles/>
        </dgm:presLayoutVars>
      </dgm:prSet>
      <dgm:spPr/>
    </dgm:pt>
    <dgm:pt modelId="{44B7629F-2C19-4BD9-AE85-6537A79213FD}" type="pres">
      <dgm:prSet presAssocID="{86F98797-9E9C-4AB7-88DB-0CE6F20E6A84}" presName="root" presStyleCnt="0"/>
      <dgm:spPr/>
    </dgm:pt>
    <dgm:pt modelId="{AD78F130-B08B-4555-A9EB-F81218D0CBD2}" type="pres">
      <dgm:prSet presAssocID="{86F98797-9E9C-4AB7-88DB-0CE6F20E6A84}" presName="rootComposite" presStyleCnt="0"/>
      <dgm:spPr/>
    </dgm:pt>
    <dgm:pt modelId="{BD85F62E-3E00-484D-8280-3143F57AA488}" type="pres">
      <dgm:prSet presAssocID="{86F98797-9E9C-4AB7-88DB-0CE6F20E6A84}" presName="rootText" presStyleLbl="node1" presStyleIdx="0" presStyleCnt="3" custScaleY="71553"/>
      <dgm:spPr/>
    </dgm:pt>
    <dgm:pt modelId="{77C7AF11-EB0B-4D29-8BEC-D5124159CE79}" type="pres">
      <dgm:prSet presAssocID="{86F98797-9E9C-4AB7-88DB-0CE6F20E6A84}" presName="rootConnector" presStyleLbl="node1" presStyleIdx="0" presStyleCnt="3"/>
      <dgm:spPr/>
    </dgm:pt>
    <dgm:pt modelId="{447D8331-5A7C-44E7-8EFF-89C233BD72F2}" type="pres">
      <dgm:prSet presAssocID="{86F98797-9E9C-4AB7-88DB-0CE6F20E6A84}" presName="childShape" presStyleCnt="0"/>
      <dgm:spPr/>
    </dgm:pt>
    <dgm:pt modelId="{A77E5B1B-9488-40D7-BDC9-47EEA6DCE7A4}" type="pres">
      <dgm:prSet presAssocID="{A6BF9B08-87B3-4E1E-B194-C2C818BD5059}" presName="root" presStyleCnt="0"/>
      <dgm:spPr/>
    </dgm:pt>
    <dgm:pt modelId="{FBD22469-DCA0-436F-80EF-F16344C10FA0}" type="pres">
      <dgm:prSet presAssocID="{A6BF9B08-87B3-4E1E-B194-C2C818BD5059}" presName="rootComposite" presStyleCnt="0"/>
      <dgm:spPr/>
    </dgm:pt>
    <dgm:pt modelId="{CB24A476-3AC8-4899-821E-A84D4D204B5A}" type="pres">
      <dgm:prSet presAssocID="{A6BF9B08-87B3-4E1E-B194-C2C818BD5059}" presName="rootText" presStyleLbl="node1" presStyleIdx="1" presStyleCnt="3" custScaleY="71553"/>
      <dgm:spPr/>
    </dgm:pt>
    <dgm:pt modelId="{5F0AF068-944D-45A0-861E-338FBCC5CC4A}" type="pres">
      <dgm:prSet presAssocID="{A6BF9B08-87B3-4E1E-B194-C2C818BD5059}" presName="rootConnector" presStyleLbl="node1" presStyleIdx="1" presStyleCnt="3"/>
      <dgm:spPr/>
    </dgm:pt>
    <dgm:pt modelId="{126BD603-37E6-4424-B677-20ECCB89EF15}" type="pres">
      <dgm:prSet presAssocID="{A6BF9B08-87B3-4E1E-B194-C2C818BD5059}" presName="childShape" presStyleCnt="0"/>
      <dgm:spPr/>
    </dgm:pt>
    <dgm:pt modelId="{E2EF17B5-1DAD-4C45-8D05-5376D581D021}" type="pres">
      <dgm:prSet presAssocID="{1BE56142-BFEC-4461-845D-C5337B5335C4}" presName="root" presStyleCnt="0"/>
      <dgm:spPr/>
    </dgm:pt>
    <dgm:pt modelId="{01E14BC8-3028-402E-B5FE-5C424F549C46}" type="pres">
      <dgm:prSet presAssocID="{1BE56142-BFEC-4461-845D-C5337B5335C4}" presName="rootComposite" presStyleCnt="0"/>
      <dgm:spPr/>
    </dgm:pt>
    <dgm:pt modelId="{6189BAFE-9AFE-49BA-8B67-EAE773A4579C}" type="pres">
      <dgm:prSet presAssocID="{1BE56142-BFEC-4461-845D-C5337B5335C4}" presName="rootText" presStyleLbl="node1" presStyleIdx="2" presStyleCnt="3" custScaleY="71553"/>
      <dgm:spPr/>
    </dgm:pt>
    <dgm:pt modelId="{D190527D-7349-42DF-B507-0A1EE9A0C8F0}" type="pres">
      <dgm:prSet presAssocID="{1BE56142-BFEC-4461-845D-C5337B5335C4}" presName="rootConnector" presStyleLbl="node1" presStyleIdx="2" presStyleCnt="3"/>
      <dgm:spPr/>
    </dgm:pt>
    <dgm:pt modelId="{7E732D43-A637-4D7E-B40D-C00C89272C75}" type="pres">
      <dgm:prSet presAssocID="{1BE56142-BFEC-4461-845D-C5337B5335C4}" presName="childShape" presStyleCnt="0"/>
      <dgm:spPr/>
    </dgm:pt>
  </dgm:ptLst>
  <dgm:cxnLst>
    <dgm:cxn modelId="{1B644320-41BA-4824-BC00-89005E3E2D97}" type="presOf" srcId="{86F98797-9E9C-4AB7-88DB-0CE6F20E6A84}" destId="{BD85F62E-3E00-484D-8280-3143F57AA488}" srcOrd="0" destOrd="0" presId="urn:microsoft.com/office/officeart/2005/8/layout/hierarchy3"/>
    <dgm:cxn modelId="{4CBAEF67-DA47-4897-AC1B-24AEF9BF7A56}" srcId="{5F0528F0-CB0D-4A91-8D16-24908B87C5A0}" destId="{1BE56142-BFEC-4461-845D-C5337B5335C4}" srcOrd="2" destOrd="0" parTransId="{8E59C681-78A3-4DE1-9869-392363DC658B}" sibTransId="{67A11416-D5F6-40A5-92CF-203CA4FCA54E}"/>
    <dgm:cxn modelId="{652AA37E-BC5C-4BA9-8F57-61B6128A6A96}" srcId="{5F0528F0-CB0D-4A91-8D16-24908B87C5A0}" destId="{86F98797-9E9C-4AB7-88DB-0CE6F20E6A84}" srcOrd="0" destOrd="0" parTransId="{70DA6952-3CDC-4537-92B5-EA65A4E63AA3}" sibTransId="{8C3C531F-D93F-4338-979D-6DC212E14B6B}"/>
    <dgm:cxn modelId="{E2F1C98D-C57C-4C7D-9843-97D6BBD783C5}" type="presOf" srcId="{A6BF9B08-87B3-4E1E-B194-C2C818BD5059}" destId="{5F0AF068-944D-45A0-861E-338FBCC5CC4A}" srcOrd="1" destOrd="0" presId="urn:microsoft.com/office/officeart/2005/8/layout/hierarchy3"/>
    <dgm:cxn modelId="{4BE00293-F3D0-48FB-9BE5-DA64181B868C}" type="presOf" srcId="{1BE56142-BFEC-4461-845D-C5337B5335C4}" destId="{D190527D-7349-42DF-B507-0A1EE9A0C8F0}" srcOrd="1" destOrd="0" presId="urn:microsoft.com/office/officeart/2005/8/layout/hierarchy3"/>
    <dgm:cxn modelId="{0F66E7B0-DE8B-44EB-BC1B-A130BE32A940}" type="presOf" srcId="{1BE56142-BFEC-4461-845D-C5337B5335C4}" destId="{6189BAFE-9AFE-49BA-8B67-EAE773A4579C}" srcOrd="0" destOrd="0" presId="urn:microsoft.com/office/officeart/2005/8/layout/hierarchy3"/>
    <dgm:cxn modelId="{9DDF45BC-5DF2-44B6-A40C-ADC93255836C}" type="presOf" srcId="{86F98797-9E9C-4AB7-88DB-0CE6F20E6A84}" destId="{77C7AF11-EB0B-4D29-8BEC-D5124159CE79}" srcOrd="1" destOrd="0" presId="urn:microsoft.com/office/officeart/2005/8/layout/hierarchy3"/>
    <dgm:cxn modelId="{6FA16BBD-D2E0-402D-A9E4-E1D458A58B83}" type="presOf" srcId="{5F0528F0-CB0D-4A91-8D16-24908B87C5A0}" destId="{186A5FA7-F08F-4728-AAC1-29CEBC56A3D3}" srcOrd="0" destOrd="0" presId="urn:microsoft.com/office/officeart/2005/8/layout/hierarchy3"/>
    <dgm:cxn modelId="{7E958DDB-D39C-4D08-8EB9-811BE610E3E6}" type="presOf" srcId="{A6BF9B08-87B3-4E1E-B194-C2C818BD5059}" destId="{CB24A476-3AC8-4899-821E-A84D4D204B5A}" srcOrd="0" destOrd="0" presId="urn:microsoft.com/office/officeart/2005/8/layout/hierarchy3"/>
    <dgm:cxn modelId="{F6A4EDE0-12B2-47E2-9B7C-CDB6B3AFA0ED}" srcId="{5F0528F0-CB0D-4A91-8D16-24908B87C5A0}" destId="{A6BF9B08-87B3-4E1E-B194-C2C818BD5059}" srcOrd="1" destOrd="0" parTransId="{AE698E76-C72F-497B-A295-79BF98E55EFC}" sibTransId="{A8C8E000-434B-4977-96B2-144D6F32F511}"/>
    <dgm:cxn modelId="{6630B1F0-3100-4523-9E16-546FDA62C37C}" type="presParOf" srcId="{186A5FA7-F08F-4728-AAC1-29CEBC56A3D3}" destId="{44B7629F-2C19-4BD9-AE85-6537A79213FD}" srcOrd="0" destOrd="0" presId="urn:microsoft.com/office/officeart/2005/8/layout/hierarchy3"/>
    <dgm:cxn modelId="{CF6BF10A-28F8-4D74-B367-5C89F8D70150}" type="presParOf" srcId="{44B7629F-2C19-4BD9-AE85-6537A79213FD}" destId="{AD78F130-B08B-4555-A9EB-F81218D0CBD2}" srcOrd="0" destOrd="0" presId="urn:microsoft.com/office/officeart/2005/8/layout/hierarchy3"/>
    <dgm:cxn modelId="{C9A15C1A-7CE4-4DE8-9002-CE561D57609E}" type="presParOf" srcId="{AD78F130-B08B-4555-A9EB-F81218D0CBD2}" destId="{BD85F62E-3E00-484D-8280-3143F57AA488}" srcOrd="0" destOrd="0" presId="urn:microsoft.com/office/officeart/2005/8/layout/hierarchy3"/>
    <dgm:cxn modelId="{405819E6-ACC0-48E5-964A-10FC1BCD861D}" type="presParOf" srcId="{AD78F130-B08B-4555-A9EB-F81218D0CBD2}" destId="{77C7AF11-EB0B-4D29-8BEC-D5124159CE79}" srcOrd="1" destOrd="0" presId="urn:microsoft.com/office/officeart/2005/8/layout/hierarchy3"/>
    <dgm:cxn modelId="{28B5FDDF-70EA-43E9-A9D7-8036A92D9011}" type="presParOf" srcId="{44B7629F-2C19-4BD9-AE85-6537A79213FD}" destId="{447D8331-5A7C-44E7-8EFF-89C233BD72F2}" srcOrd="1" destOrd="0" presId="urn:microsoft.com/office/officeart/2005/8/layout/hierarchy3"/>
    <dgm:cxn modelId="{26F3BB3A-3D30-4393-BEF0-8A9341061730}" type="presParOf" srcId="{186A5FA7-F08F-4728-AAC1-29CEBC56A3D3}" destId="{A77E5B1B-9488-40D7-BDC9-47EEA6DCE7A4}" srcOrd="1" destOrd="0" presId="urn:microsoft.com/office/officeart/2005/8/layout/hierarchy3"/>
    <dgm:cxn modelId="{AE0528F9-26A2-4EDD-AD8F-912CE596A259}" type="presParOf" srcId="{A77E5B1B-9488-40D7-BDC9-47EEA6DCE7A4}" destId="{FBD22469-DCA0-436F-80EF-F16344C10FA0}" srcOrd="0" destOrd="0" presId="urn:microsoft.com/office/officeart/2005/8/layout/hierarchy3"/>
    <dgm:cxn modelId="{5C821A0C-4834-47CD-B931-7DC853D96A06}" type="presParOf" srcId="{FBD22469-DCA0-436F-80EF-F16344C10FA0}" destId="{CB24A476-3AC8-4899-821E-A84D4D204B5A}" srcOrd="0" destOrd="0" presId="urn:microsoft.com/office/officeart/2005/8/layout/hierarchy3"/>
    <dgm:cxn modelId="{F11613DB-817F-4F26-A0B1-5B7320A74239}" type="presParOf" srcId="{FBD22469-DCA0-436F-80EF-F16344C10FA0}" destId="{5F0AF068-944D-45A0-861E-338FBCC5CC4A}" srcOrd="1" destOrd="0" presId="urn:microsoft.com/office/officeart/2005/8/layout/hierarchy3"/>
    <dgm:cxn modelId="{51DBC430-513E-42B6-85BA-9BC4BF4E6100}" type="presParOf" srcId="{A77E5B1B-9488-40D7-BDC9-47EEA6DCE7A4}" destId="{126BD603-37E6-4424-B677-20ECCB89EF15}" srcOrd="1" destOrd="0" presId="urn:microsoft.com/office/officeart/2005/8/layout/hierarchy3"/>
    <dgm:cxn modelId="{9952AEAF-58F8-4DBA-AC58-BFB30E9B3C7E}" type="presParOf" srcId="{186A5FA7-F08F-4728-AAC1-29CEBC56A3D3}" destId="{E2EF17B5-1DAD-4C45-8D05-5376D581D021}" srcOrd="2" destOrd="0" presId="urn:microsoft.com/office/officeart/2005/8/layout/hierarchy3"/>
    <dgm:cxn modelId="{12C2FB99-040D-4D50-BBE3-475BDFB3025A}" type="presParOf" srcId="{E2EF17B5-1DAD-4C45-8D05-5376D581D021}" destId="{01E14BC8-3028-402E-B5FE-5C424F549C46}" srcOrd="0" destOrd="0" presId="urn:microsoft.com/office/officeart/2005/8/layout/hierarchy3"/>
    <dgm:cxn modelId="{D7AC52D3-925F-446D-B979-B3BB228FA4DF}" type="presParOf" srcId="{01E14BC8-3028-402E-B5FE-5C424F549C46}" destId="{6189BAFE-9AFE-49BA-8B67-EAE773A4579C}" srcOrd="0" destOrd="0" presId="urn:microsoft.com/office/officeart/2005/8/layout/hierarchy3"/>
    <dgm:cxn modelId="{E7F3774D-31DC-4EB3-8BC1-2DF43C255DD1}" type="presParOf" srcId="{01E14BC8-3028-402E-B5FE-5C424F549C46}" destId="{D190527D-7349-42DF-B507-0A1EE9A0C8F0}" srcOrd="1" destOrd="0" presId="urn:microsoft.com/office/officeart/2005/8/layout/hierarchy3"/>
    <dgm:cxn modelId="{22115B80-1886-4EC8-B5C2-B1D73999F9EE}" type="presParOf" srcId="{E2EF17B5-1DAD-4C45-8D05-5376D581D021}" destId="{7E732D43-A637-4D7E-B40D-C00C89272C75}"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E4A8D5C-E95E-4C83-A955-490ADDAA841A}" type="doc">
      <dgm:prSet loTypeId="urn:microsoft.com/office/officeart/2005/8/layout/arrow2" loCatId="process" qsTypeId="urn:microsoft.com/office/officeart/2005/8/quickstyle/simple1" qsCatId="simple" csTypeId="urn:microsoft.com/office/officeart/2005/8/colors/accent1_2" csCatId="accent1" phldr="1"/>
      <dgm:spPr/>
    </dgm:pt>
    <dgm:pt modelId="{794CDF35-462B-43C1-B247-BB27E6AE2AB3}">
      <dgm:prSet phldrT="[Text]" phldr="0"/>
      <dgm:spPr/>
      <dgm:t>
        <a:bodyPr/>
        <a:lstStyle/>
        <a:p>
          <a:pPr rtl="0"/>
          <a:r>
            <a:rPr lang="en-US" dirty="0" err="1">
              <a:latin typeface="Arial"/>
            </a:rPr>
            <a:t>Afstemming</a:t>
          </a:r>
          <a:r>
            <a:rPr lang="en-US" dirty="0">
              <a:latin typeface="Arial"/>
            </a:rPr>
            <a:t> op </a:t>
          </a:r>
          <a:r>
            <a:rPr lang="en-US" dirty="0" err="1">
              <a:latin typeface="Arial"/>
            </a:rPr>
            <a:t>bestaande</a:t>
          </a:r>
          <a:r>
            <a:rPr lang="en-US" dirty="0">
              <a:latin typeface="Arial"/>
            </a:rPr>
            <a:t> OSLO-standaarden</a:t>
          </a:r>
          <a:endParaRPr lang="en-US" dirty="0"/>
        </a:p>
      </dgm:t>
    </dgm:pt>
    <dgm:pt modelId="{08F13D0E-1F77-40E4-AF46-77D5D4CA5257}" type="parTrans" cxnId="{A219E349-5A32-4265-BEF8-6A916B4C1C40}">
      <dgm:prSet/>
      <dgm:spPr/>
    </dgm:pt>
    <dgm:pt modelId="{C3AF2644-45B0-4A9E-95F4-7F8549B4C766}" type="sibTrans" cxnId="{A219E349-5A32-4265-BEF8-6A916B4C1C40}">
      <dgm:prSet/>
      <dgm:spPr/>
    </dgm:pt>
    <dgm:pt modelId="{F232D5E0-87FC-4B63-81EE-365BA385DDA3}">
      <dgm:prSet phldrT="[Text]" phldr="0"/>
      <dgm:spPr/>
      <dgm:t>
        <a:bodyPr/>
        <a:lstStyle/>
        <a:p>
          <a:pPr rtl="0"/>
          <a:r>
            <a:rPr lang="en-US" dirty="0" err="1">
              <a:latin typeface="Arial"/>
            </a:rPr>
            <a:t>Afstemming</a:t>
          </a:r>
          <a:r>
            <a:rPr lang="en-US" dirty="0">
              <a:latin typeface="Arial"/>
            </a:rPr>
            <a:t> model met </a:t>
          </a:r>
          <a:r>
            <a:rPr lang="en-US" dirty="0" err="1">
              <a:latin typeface="Arial"/>
            </a:rPr>
            <a:t>Agentschap</a:t>
          </a:r>
          <a:r>
            <a:rPr lang="en-US" dirty="0">
              <a:latin typeface="Arial"/>
            </a:rPr>
            <a:t> </a:t>
          </a:r>
          <a:r>
            <a:rPr lang="en-US" dirty="0" err="1">
              <a:latin typeface="Arial"/>
            </a:rPr>
            <a:t>Binnenlands</a:t>
          </a:r>
          <a:r>
            <a:rPr lang="en-US" dirty="0">
              <a:latin typeface="Arial"/>
            </a:rPr>
            <a:t> </a:t>
          </a:r>
          <a:r>
            <a:rPr lang="en-US" dirty="0" err="1">
              <a:latin typeface="Arial"/>
            </a:rPr>
            <a:t>Bestuur</a:t>
          </a:r>
          <a:r>
            <a:rPr lang="en-US" dirty="0">
              <a:latin typeface="Arial"/>
            </a:rPr>
            <a:t> (25/10)</a:t>
          </a:r>
          <a:endParaRPr lang="en-US" dirty="0"/>
        </a:p>
      </dgm:t>
    </dgm:pt>
    <dgm:pt modelId="{8B3370BF-A740-4A4B-B9BD-AB6AE61D4FCC}" type="parTrans" cxnId="{A00786B7-D739-4F14-B8C2-2D03C83AEA2A}">
      <dgm:prSet/>
      <dgm:spPr/>
    </dgm:pt>
    <dgm:pt modelId="{28ADBDA9-C3C4-4D32-8866-5859C87D464C}" type="sibTrans" cxnId="{A00786B7-D739-4F14-B8C2-2D03C83AEA2A}">
      <dgm:prSet/>
      <dgm:spPr/>
    </dgm:pt>
    <dgm:pt modelId="{D01D9E4A-4C56-4576-B583-7DEA0FF8C956}">
      <dgm:prSet phldrT="[Text]" phldr="0"/>
      <dgm:spPr/>
      <dgm:t>
        <a:bodyPr/>
        <a:lstStyle/>
        <a:p>
          <a:pPr rtl="0"/>
          <a:r>
            <a:rPr lang="en-US">
              <a:latin typeface="Arial"/>
            </a:rPr>
            <a:t>Afstemming model met het kernteam (7/11)</a:t>
          </a:r>
          <a:endParaRPr lang="en-US"/>
        </a:p>
      </dgm:t>
    </dgm:pt>
    <dgm:pt modelId="{72D8C181-CBE3-474F-9449-03CF3841B6BF}" type="parTrans" cxnId="{0D1191D5-03B4-487B-83D0-7654533DF28F}">
      <dgm:prSet/>
      <dgm:spPr/>
    </dgm:pt>
    <dgm:pt modelId="{FF7A86FF-D370-4D3F-ABD5-5C2133E50601}" type="sibTrans" cxnId="{0D1191D5-03B4-487B-83D0-7654533DF28F}">
      <dgm:prSet/>
      <dgm:spPr/>
    </dgm:pt>
    <dgm:pt modelId="{5D3B9FFD-C230-437C-BBA8-DF15F3D33F1E}">
      <dgm:prSet phldr="0"/>
      <dgm:spPr/>
      <dgm:t>
        <a:bodyPr/>
        <a:lstStyle/>
        <a:p>
          <a:pPr rtl="0"/>
          <a:r>
            <a:rPr lang="en-US" dirty="0" err="1">
              <a:latin typeface="Arial"/>
            </a:rPr>
            <a:t>Afstemming</a:t>
          </a:r>
          <a:r>
            <a:rPr lang="en-US" dirty="0">
              <a:latin typeface="Arial"/>
            </a:rPr>
            <a:t> met </a:t>
          </a:r>
          <a:r>
            <a:rPr lang="en-US" dirty="0" err="1">
              <a:latin typeface="Arial"/>
            </a:rPr>
            <a:t>semantische</a:t>
          </a:r>
          <a:r>
            <a:rPr lang="en-US" dirty="0">
              <a:latin typeface="Arial"/>
            </a:rPr>
            <a:t> experts </a:t>
          </a:r>
          <a:r>
            <a:rPr lang="en-US" dirty="0" err="1">
              <a:latin typeface="Arial"/>
            </a:rPr>
            <a:t>binnen</a:t>
          </a:r>
          <a:r>
            <a:rPr lang="en-US" dirty="0">
              <a:latin typeface="Arial"/>
            </a:rPr>
            <a:t> OSLO (</a:t>
          </a:r>
          <a:r>
            <a:rPr lang="en-US" dirty="0" err="1">
              <a:latin typeface="Arial"/>
            </a:rPr>
            <a:t>Digitaal</a:t>
          </a:r>
          <a:r>
            <a:rPr lang="en-US" dirty="0">
              <a:latin typeface="Arial"/>
            </a:rPr>
            <a:t> Vlaanderen)</a:t>
          </a:r>
        </a:p>
      </dgm:t>
    </dgm:pt>
    <dgm:pt modelId="{D1583B58-EAA0-46D1-855D-97BF19C7C5BB}" type="parTrans" cxnId="{53767839-2C72-48BC-939C-23ADA1DBB9B3}">
      <dgm:prSet/>
      <dgm:spPr/>
    </dgm:pt>
    <dgm:pt modelId="{E8794F39-439C-4660-8CCB-6D3AD218D6ED}" type="sibTrans" cxnId="{53767839-2C72-48BC-939C-23ADA1DBB9B3}">
      <dgm:prSet/>
      <dgm:spPr/>
    </dgm:pt>
    <dgm:pt modelId="{3B58400B-737B-47E8-9D94-CA57C6920E27}" type="pres">
      <dgm:prSet presAssocID="{0E4A8D5C-E95E-4C83-A955-490ADDAA841A}" presName="arrowDiagram" presStyleCnt="0">
        <dgm:presLayoutVars>
          <dgm:chMax val="5"/>
          <dgm:dir/>
          <dgm:resizeHandles val="exact"/>
        </dgm:presLayoutVars>
      </dgm:prSet>
      <dgm:spPr/>
    </dgm:pt>
    <dgm:pt modelId="{56451717-810C-41FA-85AA-67A1EBF9137E}" type="pres">
      <dgm:prSet presAssocID="{0E4A8D5C-E95E-4C83-A955-490ADDAA841A}" presName="arrow" presStyleLbl="bgShp" presStyleIdx="0" presStyleCnt="1"/>
      <dgm:spPr/>
    </dgm:pt>
    <dgm:pt modelId="{E445A550-01B6-4357-A64B-0FD11745870A}" type="pres">
      <dgm:prSet presAssocID="{0E4A8D5C-E95E-4C83-A955-490ADDAA841A}" presName="arrowDiagram4" presStyleCnt="0"/>
      <dgm:spPr/>
    </dgm:pt>
    <dgm:pt modelId="{B31B4B5D-6843-4780-B6E3-52F0C17246B5}" type="pres">
      <dgm:prSet presAssocID="{794CDF35-462B-43C1-B247-BB27E6AE2AB3}" presName="bullet4a" presStyleLbl="node1" presStyleIdx="0" presStyleCnt="4"/>
      <dgm:spPr/>
    </dgm:pt>
    <dgm:pt modelId="{85CA1F04-265F-4699-A25F-FA4BC6DB81B9}" type="pres">
      <dgm:prSet presAssocID="{794CDF35-462B-43C1-B247-BB27E6AE2AB3}" presName="textBox4a" presStyleLbl="revTx" presStyleIdx="0" presStyleCnt="4">
        <dgm:presLayoutVars>
          <dgm:bulletEnabled val="1"/>
        </dgm:presLayoutVars>
      </dgm:prSet>
      <dgm:spPr/>
    </dgm:pt>
    <dgm:pt modelId="{EF06720B-BBFF-4666-865B-27391184B8D5}" type="pres">
      <dgm:prSet presAssocID="{F232D5E0-87FC-4B63-81EE-365BA385DDA3}" presName="bullet4b" presStyleLbl="node1" presStyleIdx="1" presStyleCnt="4"/>
      <dgm:spPr/>
    </dgm:pt>
    <dgm:pt modelId="{4F013125-B68F-408E-99BA-961D3B337E8F}" type="pres">
      <dgm:prSet presAssocID="{F232D5E0-87FC-4B63-81EE-365BA385DDA3}" presName="textBox4b" presStyleLbl="revTx" presStyleIdx="1" presStyleCnt="4">
        <dgm:presLayoutVars>
          <dgm:bulletEnabled val="1"/>
        </dgm:presLayoutVars>
      </dgm:prSet>
      <dgm:spPr/>
    </dgm:pt>
    <dgm:pt modelId="{D0628BAD-E36D-4BB6-B305-4E7AF7459356}" type="pres">
      <dgm:prSet presAssocID="{5D3B9FFD-C230-437C-BBA8-DF15F3D33F1E}" presName="bullet4c" presStyleLbl="node1" presStyleIdx="2" presStyleCnt="4"/>
      <dgm:spPr/>
    </dgm:pt>
    <dgm:pt modelId="{BCA71557-7255-44B0-9383-F16B615F6B91}" type="pres">
      <dgm:prSet presAssocID="{5D3B9FFD-C230-437C-BBA8-DF15F3D33F1E}" presName="textBox4c" presStyleLbl="revTx" presStyleIdx="2" presStyleCnt="4">
        <dgm:presLayoutVars>
          <dgm:bulletEnabled val="1"/>
        </dgm:presLayoutVars>
      </dgm:prSet>
      <dgm:spPr/>
    </dgm:pt>
    <dgm:pt modelId="{CA92DB1B-8131-46F8-892B-F2686A16FD3B}" type="pres">
      <dgm:prSet presAssocID="{D01D9E4A-4C56-4576-B583-7DEA0FF8C956}" presName="bullet4d" presStyleLbl="node1" presStyleIdx="3" presStyleCnt="4"/>
      <dgm:spPr/>
    </dgm:pt>
    <dgm:pt modelId="{63FB44EA-2E8E-47E2-BE5B-85DDCECFC5D9}" type="pres">
      <dgm:prSet presAssocID="{D01D9E4A-4C56-4576-B583-7DEA0FF8C956}" presName="textBox4d" presStyleLbl="revTx" presStyleIdx="3" presStyleCnt="4">
        <dgm:presLayoutVars>
          <dgm:bulletEnabled val="1"/>
        </dgm:presLayoutVars>
      </dgm:prSet>
      <dgm:spPr/>
    </dgm:pt>
  </dgm:ptLst>
  <dgm:cxnLst>
    <dgm:cxn modelId="{53767839-2C72-48BC-939C-23ADA1DBB9B3}" srcId="{0E4A8D5C-E95E-4C83-A955-490ADDAA841A}" destId="{5D3B9FFD-C230-437C-BBA8-DF15F3D33F1E}" srcOrd="2" destOrd="0" parTransId="{D1583B58-EAA0-46D1-855D-97BF19C7C5BB}" sibTransId="{E8794F39-439C-4660-8CCB-6D3AD218D6ED}"/>
    <dgm:cxn modelId="{08B6F73E-39F6-4F2E-AB80-DD872D4692EE}" type="presOf" srcId="{794CDF35-462B-43C1-B247-BB27E6AE2AB3}" destId="{85CA1F04-265F-4699-A25F-FA4BC6DB81B9}" srcOrd="0" destOrd="0" presId="urn:microsoft.com/office/officeart/2005/8/layout/arrow2"/>
    <dgm:cxn modelId="{A219E349-5A32-4265-BEF8-6A916B4C1C40}" srcId="{0E4A8D5C-E95E-4C83-A955-490ADDAA841A}" destId="{794CDF35-462B-43C1-B247-BB27E6AE2AB3}" srcOrd="0" destOrd="0" parTransId="{08F13D0E-1F77-40E4-AF46-77D5D4CA5257}" sibTransId="{C3AF2644-45B0-4A9E-95F4-7F8549B4C766}"/>
    <dgm:cxn modelId="{DA459358-EF03-4FBB-BEE9-7FE0EB295EEF}" type="presOf" srcId="{D01D9E4A-4C56-4576-B583-7DEA0FF8C956}" destId="{63FB44EA-2E8E-47E2-BE5B-85DDCECFC5D9}" srcOrd="0" destOrd="0" presId="urn:microsoft.com/office/officeart/2005/8/layout/arrow2"/>
    <dgm:cxn modelId="{99226890-86C1-4EFC-972D-79CFD1D79E10}" type="presOf" srcId="{5D3B9FFD-C230-437C-BBA8-DF15F3D33F1E}" destId="{BCA71557-7255-44B0-9383-F16B615F6B91}" srcOrd="0" destOrd="0" presId="urn:microsoft.com/office/officeart/2005/8/layout/arrow2"/>
    <dgm:cxn modelId="{A00786B7-D739-4F14-B8C2-2D03C83AEA2A}" srcId="{0E4A8D5C-E95E-4C83-A955-490ADDAA841A}" destId="{F232D5E0-87FC-4B63-81EE-365BA385DDA3}" srcOrd="1" destOrd="0" parTransId="{8B3370BF-A740-4A4B-B9BD-AB6AE61D4FCC}" sibTransId="{28ADBDA9-C3C4-4D32-8866-5859C87D464C}"/>
    <dgm:cxn modelId="{64436EC3-343A-44F0-8506-B2194C0B8FC9}" type="presOf" srcId="{F232D5E0-87FC-4B63-81EE-365BA385DDA3}" destId="{4F013125-B68F-408E-99BA-961D3B337E8F}" srcOrd="0" destOrd="0" presId="urn:microsoft.com/office/officeart/2005/8/layout/arrow2"/>
    <dgm:cxn modelId="{02FA48D2-76AA-41CB-939D-BD801C655C10}" type="presOf" srcId="{0E4A8D5C-E95E-4C83-A955-490ADDAA841A}" destId="{3B58400B-737B-47E8-9D94-CA57C6920E27}" srcOrd="0" destOrd="0" presId="urn:microsoft.com/office/officeart/2005/8/layout/arrow2"/>
    <dgm:cxn modelId="{0D1191D5-03B4-487B-83D0-7654533DF28F}" srcId="{0E4A8D5C-E95E-4C83-A955-490ADDAA841A}" destId="{D01D9E4A-4C56-4576-B583-7DEA0FF8C956}" srcOrd="3" destOrd="0" parTransId="{72D8C181-CBE3-474F-9449-03CF3841B6BF}" sibTransId="{FF7A86FF-D370-4D3F-ABD5-5C2133E50601}"/>
    <dgm:cxn modelId="{5DBB7127-FE20-4492-AD84-2EEBA55F068F}" type="presParOf" srcId="{3B58400B-737B-47E8-9D94-CA57C6920E27}" destId="{56451717-810C-41FA-85AA-67A1EBF9137E}" srcOrd="0" destOrd="0" presId="urn:microsoft.com/office/officeart/2005/8/layout/arrow2"/>
    <dgm:cxn modelId="{3BB26535-5EEF-4AFC-80DC-03D1AB4303F4}" type="presParOf" srcId="{3B58400B-737B-47E8-9D94-CA57C6920E27}" destId="{E445A550-01B6-4357-A64B-0FD11745870A}" srcOrd="1" destOrd="0" presId="urn:microsoft.com/office/officeart/2005/8/layout/arrow2"/>
    <dgm:cxn modelId="{69CD75DE-3547-481B-894A-649D740467E1}" type="presParOf" srcId="{E445A550-01B6-4357-A64B-0FD11745870A}" destId="{B31B4B5D-6843-4780-B6E3-52F0C17246B5}" srcOrd="0" destOrd="0" presId="urn:microsoft.com/office/officeart/2005/8/layout/arrow2"/>
    <dgm:cxn modelId="{DA10C955-C507-42D0-AAAB-76EB9B22067C}" type="presParOf" srcId="{E445A550-01B6-4357-A64B-0FD11745870A}" destId="{85CA1F04-265F-4699-A25F-FA4BC6DB81B9}" srcOrd="1" destOrd="0" presId="urn:microsoft.com/office/officeart/2005/8/layout/arrow2"/>
    <dgm:cxn modelId="{12C69326-F324-4CC3-B030-89DD90E153F3}" type="presParOf" srcId="{E445A550-01B6-4357-A64B-0FD11745870A}" destId="{EF06720B-BBFF-4666-865B-27391184B8D5}" srcOrd="2" destOrd="0" presId="urn:microsoft.com/office/officeart/2005/8/layout/arrow2"/>
    <dgm:cxn modelId="{40602020-1020-4C91-A8FE-C4E99F993B75}" type="presParOf" srcId="{E445A550-01B6-4357-A64B-0FD11745870A}" destId="{4F013125-B68F-408E-99BA-961D3B337E8F}" srcOrd="3" destOrd="0" presId="urn:microsoft.com/office/officeart/2005/8/layout/arrow2"/>
    <dgm:cxn modelId="{6048ED66-CA09-44A7-9292-C532904C2904}" type="presParOf" srcId="{E445A550-01B6-4357-A64B-0FD11745870A}" destId="{D0628BAD-E36D-4BB6-B305-4E7AF7459356}" srcOrd="4" destOrd="0" presId="urn:microsoft.com/office/officeart/2005/8/layout/arrow2"/>
    <dgm:cxn modelId="{0A575DCF-04ED-4DFE-A289-963DEEC393D0}" type="presParOf" srcId="{E445A550-01B6-4357-A64B-0FD11745870A}" destId="{BCA71557-7255-44B0-9383-F16B615F6B91}" srcOrd="5" destOrd="0" presId="urn:microsoft.com/office/officeart/2005/8/layout/arrow2"/>
    <dgm:cxn modelId="{D5BC1178-1985-410A-87E8-42360F30F5AE}" type="presParOf" srcId="{E445A550-01B6-4357-A64B-0FD11745870A}" destId="{CA92DB1B-8131-46F8-892B-F2686A16FD3B}" srcOrd="6" destOrd="0" presId="urn:microsoft.com/office/officeart/2005/8/layout/arrow2"/>
    <dgm:cxn modelId="{D91C4A0F-2540-4D7B-BF1B-6FB94A267803}" type="presParOf" srcId="{E445A550-01B6-4357-A64B-0FD11745870A}" destId="{63FB44EA-2E8E-47E2-BE5B-85DDCECFC5D9}"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5F62E-3E00-484D-8280-3143F57AA488}">
      <dsp:nvSpPr>
        <dsp:cNvPr id="0" name=""/>
        <dsp:cNvSpPr/>
      </dsp:nvSpPr>
      <dsp:spPr>
        <a:xfrm>
          <a:off x="1312" y="1286607"/>
          <a:ext cx="3071249" cy="109878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Lokaal</a:t>
          </a:r>
          <a:r>
            <a:rPr lang="en-US" sz="2400" b="0" i="0" kern="1200"/>
            <a:t> </a:t>
          </a:r>
          <a:r>
            <a:rPr lang="en-US" sz="2400" b="0" i="0" kern="1200" err="1"/>
            <a:t>bestuur</a:t>
          </a:r>
          <a:endParaRPr lang="en-GB" sz="2400" kern="1200"/>
        </a:p>
      </dsp:txBody>
      <dsp:txXfrm>
        <a:off x="33494" y="1318789"/>
        <a:ext cx="3006885" cy="1034421"/>
      </dsp:txXfrm>
    </dsp:sp>
    <dsp:sp modelId="{CB24A476-3AC8-4899-821E-A84D4D204B5A}">
      <dsp:nvSpPr>
        <dsp:cNvPr id="0" name=""/>
        <dsp:cNvSpPr/>
      </dsp:nvSpPr>
      <dsp:spPr>
        <a:xfrm>
          <a:off x="3840375" y="1286607"/>
          <a:ext cx="3071249" cy="1098785"/>
        </a:xfrm>
        <a:prstGeom prst="roundRect">
          <a:avLst>
            <a:gd name="adj" fmla="val 10000"/>
          </a:avLst>
        </a:prstGeom>
        <a:solidFill>
          <a:schemeClr val="accent4">
            <a:hueOff val="0"/>
            <a:satOff val="0"/>
            <a:lumOff val="20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Inwoner</a:t>
          </a:r>
          <a:endParaRPr lang="en-GB" sz="2400" kern="1200"/>
        </a:p>
      </dsp:txBody>
      <dsp:txXfrm>
        <a:off x="3872557" y="1318789"/>
        <a:ext cx="3006885" cy="1034421"/>
      </dsp:txXfrm>
    </dsp:sp>
    <dsp:sp modelId="{6189BAFE-9AFE-49BA-8B67-EAE773A4579C}">
      <dsp:nvSpPr>
        <dsp:cNvPr id="0" name=""/>
        <dsp:cNvSpPr/>
      </dsp:nvSpPr>
      <dsp:spPr>
        <a:xfrm>
          <a:off x="7679437" y="1286607"/>
          <a:ext cx="3071249" cy="1098785"/>
        </a:xfrm>
        <a:prstGeom prst="roundRect">
          <a:avLst>
            <a:gd name="adj" fmla="val 10000"/>
          </a:avLst>
        </a:prstGeom>
        <a:solidFill>
          <a:schemeClr val="accent4">
            <a:hueOff val="0"/>
            <a:satOff val="0"/>
            <a:lumOff val="4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0" i="0" kern="1200" err="1">
              <a:latin typeface="Arial"/>
            </a:rPr>
            <a:t>Organisatie</a:t>
          </a:r>
          <a:endParaRPr lang="en-US" sz="2400" kern="1200" err="1"/>
        </a:p>
      </dsp:txBody>
      <dsp:txXfrm>
        <a:off x="7711619" y="1318789"/>
        <a:ext cx="3006885" cy="10344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51717-810C-41FA-85AA-67A1EBF9137E}">
      <dsp:nvSpPr>
        <dsp:cNvPr id="0" name=""/>
        <dsp:cNvSpPr/>
      </dsp:nvSpPr>
      <dsp:spPr>
        <a:xfrm>
          <a:off x="1945464" y="0"/>
          <a:ext cx="8668932" cy="5418083"/>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1B4B5D-6843-4780-B6E3-52F0C17246B5}">
      <dsp:nvSpPr>
        <dsp:cNvPr id="0" name=""/>
        <dsp:cNvSpPr/>
      </dsp:nvSpPr>
      <dsp:spPr>
        <a:xfrm>
          <a:off x="2799353" y="4028886"/>
          <a:ext cx="199385" cy="19938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A1F04-265F-4699-A25F-FA4BC6DB81B9}">
      <dsp:nvSpPr>
        <dsp:cNvPr id="0" name=""/>
        <dsp:cNvSpPr/>
      </dsp:nvSpPr>
      <dsp:spPr>
        <a:xfrm>
          <a:off x="2899046" y="4128579"/>
          <a:ext cx="1482387" cy="1289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50" tIns="0" rIns="0" bIns="0" numCol="1" spcCol="1270" anchor="t" anchorCtr="0">
          <a:noAutofit/>
        </a:bodyPr>
        <a:lstStyle/>
        <a:p>
          <a:pPr marL="0" lvl="0" indent="0" algn="l" defTabSz="844550" rtl="0">
            <a:lnSpc>
              <a:spcPct val="90000"/>
            </a:lnSpc>
            <a:spcBef>
              <a:spcPct val="0"/>
            </a:spcBef>
            <a:spcAft>
              <a:spcPct val="35000"/>
            </a:spcAft>
            <a:buNone/>
          </a:pPr>
          <a:r>
            <a:rPr lang="en-US" sz="1900" kern="1200" dirty="0" err="1">
              <a:latin typeface="Arial"/>
            </a:rPr>
            <a:t>Afstemming</a:t>
          </a:r>
          <a:r>
            <a:rPr lang="en-US" sz="1900" kern="1200" dirty="0">
              <a:latin typeface="Arial"/>
            </a:rPr>
            <a:t> op </a:t>
          </a:r>
          <a:r>
            <a:rPr lang="en-US" sz="1900" kern="1200" dirty="0" err="1">
              <a:latin typeface="Arial"/>
            </a:rPr>
            <a:t>bestaande</a:t>
          </a:r>
          <a:r>
            <a:rPr lang="en-US" sz="1900" kern="1200" dirty="0">
              <a:latin typeface="Arial"/>
            </a:rPr>
            <a:t> OSLO-standaarden</a:t>
          </a:r>
          <a:endParaRPr lang="en-US" sz="1900" kern="1200" dirty="0"/>
        </a:p>
      </dsp:txBody>
      <dsp:txXfrm>
        <a:off x="2899046" y="4128579"/>
        <a:ext cx="1482387" cy="1289503"/>
      </dsp:txXfrm>
    </dsp:sp>
    <dsp:sp modelId="{EF06720B-BBFF-4666-865B-27391184B8D5}">
      <dsp:nvSpPr>
        <dsp:cNvPr id="0" name=""/>
        <dsp:cNvSpPr/>
      </dsp:nvSpPr>
      <dsp:spPr>
        <a:xfrm>
          <a:off x="4208055" y="2768640"/>
          <a:ext cx="346757" cy="3467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013125-B68F-408E-99BA-961D3B337E8F}">
      <dsp:nvSpPr>
        <dsp:cNvPr id="0" name=""/>
        <dsp:cNvSpPr/>
      </dsp:nvSpPr>
      <dsp:spPr>
        <a:xfrm>
          <a:off x="4381434" y="2942019"/>
          <a:ext cx="1820475" cy="2476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740" tIns="0" rIns="0" bIns="0" numCol="1" spcCol="1270" anchor="t" anchorCtr="0">
          <a:noAutofit/>
        </a:bodyPr>
        <a:lstStyle/>
        <a:p>
          <a:pPr marL="0" lvl="0" indent="0" algn="l" defTabSz="844550" rtl="0">
            <a:lnSpc>
              <a:spcPct val="90000"/>
            </a:lnSpc>
            <a:spcBef>
              <a:spcPct val="0"/>
            </a:spcBef>
            <a:spcAft>
              <a:spcPct val="35000"/>
            </a:spcAft>
            <a:buNone/>
          </a:pPr>
          <a:r>
            <a:rPr lang="en-US" sz="1900" kern="1200" dirty="0" err="1">
              <a:latin typeface="Arial"/>
            </a:rPr>
            <a:t>Afstemming</a:t>
          </a:r>
          <a:r>
            <a:rPr lang="en-US" sz="1900" kern="1200" dirty="0">
              <a:latin typeface="Arial"/>
            </a:rPr>
            <a:t> model met </a:t>
          </a:r>
          <a:r>
            <a:rPr lang="en-US" sz="1900" kern="1200" dirty="0" err="1">
              <a:latin typeface="Arial"/>
            </a:rPr>
            <a:t>Agentschap</a:t>
          </a:r>
          <a:r>
            <a:rPr lang="en-US" sz="1900" kern="1200" dirty="0">
              <a:latin typeface="Arial"/>
            </a:rPr>
            <a:t> </a:t>
          </a:r>
          <a:r>
            <a:rPr lang="en-US" sz="1900" kern="1200" dirty="0" err="1">
              <a:latin typeface="Arial"/>
            </a:rPr>
            <a:t>Binnenlands</a:t>
          </a:r>
          <a:r>
            <a:rPr lang="en-US" sz="1900" kern="1200" dirty="0">
              <a:latin typeface="Arial"/>
            </a:rPr>
            <a:t> </a:t>
          </a:r>
          <a:r>
            <a:rPr lang="en-US" sz="1900" kern="1200" dirty="0" err="1">
              <a:latin typeface="Arial"/>
            </a:rPr>
            <a:t>Bestuur</a:t>
          </a:r>
          <a:r>
            <a:rPr lang="en-US" sz="1900" kern="1200" dirty="0">
              <a:latin typeface="Arial"/>
            </a:rPr>
            <a:t> (25/10)</a:t>
          </a:r>
          <a:endParaRPr lang="en-US" sz="1900" kern="1200" dirty="0"/>
        </a:p>
      </dsp:txBody>
      <dsp:txXfrm>
        <a:off x="4381434" y="2942019"/>
        <a:ext cx="1820475" cy="2476063"/>
      </dsp:txXfrm>
    </dsp:sp>
    <dsp:sp modelId="{D0628BAD-E36D-4BB6-B305-4E7AF7459356}">
      <dsp:nvSpPr>
        <dsp:cNvPr id="0" name=""/>
        <dsp:cNvSpPr/>
      </dsp:nvSpPr>
      <dsp:spPr>
        <a:xfrm>
          <a:off x="6006859" y="1839980"/>
          <a:ext cx="459453" cy="4594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A71557-7255-44B0-9383-F16B615F6B91}">
      <dsp:nvSpPr>
        <dsp:cNvPr id="0" name=""/>
        <dsp:cNvSpPr/>
      </dsp:nvSpPr>
      <dsp:spPr>
        <a:xfrm>
          <a:off x="6236585" y="2069707"/>
          <a:ext cx="1820475" cy="334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455" tIns="0" rIns="0" bIns="0" numCol="1" spcCol="1270" anchor="t" anchorCtr="0">
          <a:noAutofit/>
        </a:bodyPr>
        <a:lstStyle/>
        <a:p>
          <a:pPr marL="0" lvl="0" indent="0" algn="l" defTabSz="844550" rtl="0">
            <a:lnSpc>
              <a:spcPct val="90000"/>
            </a:lnSpc>
            <a:spcBef>
              <a:spcPct val="0"/>
            </a:spcBef>
            <a:spcAft>
              <a:spcPct val="35000"/>
            </a:spcAft>
            <a:buNone/>
          </a:pPr>
          <a:r>
            <a:rPr lang="en-US" sz="1900" kern="1200" dirty="0" err="1">
              <a:latin typeface="Arial"/>
            </a:rPr>
            <a:t>Afstemming</a:t>
          </a:r>
          <a:r>
            <a:rPr lang="en-US" sz="1900" kern="1200" dirty="0">
              <a:latin typeface="Arial"/>
            </a:rPr>
            <a:t> met </a:t>
          </a:r>
          <a:r>
            <a:rPr lang="en-US" sz="1900" kern="1200" dirty="0" err="1">
              <a:latin typeface="Arial"/>
            </a:rPr>
            <a:t>semantische</a:t>
          </a:r>
          <a:r>
            <a:rPr lang="en-US" sz="1900" kern="1200" dirty="0">
              <a:latin typeface="Arial"/>
            </a:rPr>
            <a:t> experts </a:t>
          </a:r>
          <a:r>
            <a:rPr lang="en-US" sz="1900" kern="1200" dirty="0" err="1">
              <a:latin typeface="Arial"/>
            </a:rPr>
            <a:t>binnen</a:t>
          </a:r>
          <a:r>
            <a:rPr lang="en-US" sz="1900" kern="1200" dirty="0">
              <a:latin typeface="Arial"/>
            </a:rPr>
            <a:t> OSLO (</a:t>
          </a:r>
          <a:r>
            <a:rPr lang="en-US" sz="1900" kern="1200" dirty="0" err="1">
              <a:latin typeface="Arial"/>
            </a:rPr>
            <a:t>Digitaal</a:t>
          </a:r>
          <a:r>
            <a:rPr lang="en-US" sz="1900" kern="1200" dirty="0">
              <a:latin typeface="Arial"/>
            </a:rPr>
            <a:t> Vlaanderen)</a:t>
          </a:r>
        </a:p>
      </dsp:txBody>
      <dsp:txXfrm>
        <a:off x="6236585" y="2069707"/>
        <a:ext cx="1820475" cy="3348375"/>
      </dsp:txXfrm>
    </dsp:sp>
    <dsp:sp modelId="{CA92DB1B-8131-46F8-892B-F2686A16FD3B}">
      <dsp:nvSpPr>
        <dsp:cNvPr id="0" name=""/>
        <dsp:cNvSpPr/>
      </dsp:nvSpPr>
      <dsp:spPr>
        <a:xfrm>
          <a:off x="7966037" y="1225570"/>
          <a:ext cx="615494" cy="6154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FB44EA-2E8E-47E2-BE5B-85DDCECFC5D9}">
      <dsp:nvSpPr>
        <dsp:cNvPr id="0" name=""/>
        <dsp:cNvSpPr/>
      </dsp:nvSpPr>
      <dsp:spPr>
        <a:xfrm>
          <a:off x="8273785" y="1533317"/>
          <a:ext cx="1820475" cy="388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138" tIns="0" rIns="0" bIns="0" numCol="1" spcCol="1270" anchor="t" anchorCtr="0">
          <a:noAutofit/>
        </a:bodyPr>
        <a:lstStyle/>
        <a:p>
          <a:pPr marL="0" lvl="0" indent="0" algn="l" defTabSz="844550" rtl="0">
            <a:lnSpc>
              <a:spcPct val="90000"/>
            </a:lnSpc>
            <a:spcBef>
              <a:spcPct val="0"/>
            </a:spcBef>
            <a:spcAft>
              <a:spcPct val="35000"/>
            </a:spcAft>
            <a:buNone/>
          </a:pPr>
          <a:r>
            <a:rPr lang="en-US" sz="1900" kern="1200">
              <a:latin typeface="Arial"/>
            </a:rPr>
            <a:t>Afstemming model met het kernteam (7/11)</a:t>
          </a:r>
          <a:endParaRPr lang="en-US" sz="1900" kern="1200"/>
        </a:p>
      </dsp:txBody>
      <dsp:txXfrm>
        <a:off x="8273785" y="1533317"/>
        <a:ext cx="1820475" cy="388476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4CE1EA5-E6FB-4EE7-BC55-39C25730F9C2}" type="datetimeFigureOut">
              <a:rPr lang="nl-BE" smtClean="0"/>
              <a:t>13/11/2024</a:t>
            </a:fld>
            <a:endParaRPr lang="nl-BE"/>
          </a:p>
        </p:txBody>
      </p:sp>
      <p:sp>
        <p:nvSpPr>
          <p:cNvPr id="4" name="Tijdelijke aanduiding voor dia-afbeelding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E6DB4554-0897-48A7-A1AE-89498FC44B0B}" type="slidenum">
              <a:rPr lang="nl-BE" smtClean="0"/>
              <a:t>‹#›</a:t>
            </a:fld>
            <a:endParaRPr lang="nl-BE"/>
          </a:p>
        </p:txBody>
      </p:sp>
    </p:spTree>
    <p:extLst>
      <p:ext uri="{BB962C8B-B14F-4D97-AF65-F5344CB8AC3E}">
        <p14:creationId xmlns:p14="http://schemas.microsoft.com/office/powerpoint/2010/main" val="1436954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Yaron</a:t>
            </a:r>
            <a:endParaRPr/>
          </a:p>
        </p:txBody>
      </p:sp>
      <p:sp>
        <p:nvSpPr>
          <p:cNvPr id="861" name="Google Shape;861;p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fa15db3b28_0_7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09" name="Google Shape;1609;gfa15db3b28_0_7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0960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Niet toelichten. Enkel tonen om te zeggen dat we hier (via de datavoorbeelden) gaan naartoe werken.</a:t>
            </a:r>
          </a:p>
        </p:txBody>
      </p:sp>
      <p:sp>
        <p:nvSpPr>
          <p:cNvPr id="4" name="Slide Number Placeholder 3"/>
          <p:cNvSpPr>
            <a:spLocks noGrp="1"/>
          </p:cNvSpPr>
          <p:nvPr>
            <p:ph type="sldNum" sz="quarter" idx="5"/>
          </p:nvPr>
        </p:nvSpPr>
        <p:spPr/>
        <p:txBody>
          <a:bodyPr/>
          <a:lstStyle/>
          <a:p>
            <a:fld id="{E6DB4554-0897-48A7-A1AE-89498FC44B0B}" type="slidenum">
              <a:rPr lang="nl-BE" smtClean="0"/>
              <a:t>15</a:t>
            </a:fld>
            <a:endParaRPr lang="nl-BE"/>
          </a:p>
        </p:txBody>
      </p:sp>
    </p:spTree>
    <p:extLst>
      <p:ext uri="{BB962C8B-B14F-4D97-AF65-F5344CB8AC3E}">
        <p14:creationId xmlns:p14="http://schemas.microsoft.com/office/powerpoint/2010/main" val="2448340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E6DB4554-0897-48A7-A1AE-89498FC44B0B}" type="slidenum">
              <a:rPr lang="nl-BE" smtClean="0"/>
              <a:t>69</a:t>
            </a:fld>
            <a:endParaRPr lang="nl-BE"/>
          </a:p>
        </p:txBody>
      </p:sp>
    </p:spTree>
    <p:extLst>
      <p:ext uri="{BB962C8B-B14F-4D97-AF65-F5344CB8AC3E}">
        <p14:creationId xmlns:p14="http://schemas.microsoft.com/office/powerpoint/2010/main" val="29377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6DC6E-5F82-CD83-2A25-A54FAA3B4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5A59D7-95AC-F4EC-9DA4-7E05C69F98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CCE61-C0F3-98C8-3290-EF1C81E85E37}"/>
              </a:ext>
            </a:extLst>
          </p:cNvPr>
          <p:cNvSpPr>
            <a:spLocks noGrp="1"/>
          </p:cNvSpPr>
          <p:nvPr>
            <p:ph type="body" idx="1"/>
          </p:nvPr>
        </p:nvSpPr>
        <p:spPr/>
        <p:txBody>
          <a:bodyPr/>
          <a:lstStyle/>
          <a:p>
            <a:endParaRPr lang="en-BE"/>
          </a:p>
        </p:txBody>
      </p:sp>
      <p:sp>
        <p:nvSpPr>
          <p:cNvPr id="4" name="Slide Number Placeholder 3">
            <a:extLst>
              <a:ext uri="{FF2B5EF4-FFF2-40B4-BE49-F238E27FC236}">
                <a16:creationId xmlns:a16="http://schemas.microsoft.com/office/drawing/2014/main" id="{82CF1B28-A573-F69D-CA7E-3F1050D7D774}"/>
              </a:ext>
            </a:extLst>
          </p:cNvPr>
          <p:cNvSpPr>
            <a:spLocks noGrp="1"/>
          </p:cNvSpPr>
          <p:nvPr>
            <p:ph type="sldNum" sz="quarter" idx="5"/>
          </p:nvPr>
        </p:nvSpPr>
        <p:spPr/>
        <p:txBody>
          <a:bodyPr/>
          <a:lstStyle/>
          <a:p>
            <a:fld id="{E6DB4554-0897-48A7-A1AE-89498FC44B0B}" type="slidenum">
              <a:rPr lang="nl-BE" smtClean="0"/>
              <a:t>70</a:t>
            </a:fld>
            <a:endParaRPr lang="nl-BE"/>
          </a:p>
        </p:txBody>
      </p:sp>
    </p:spTree>
    <p:extLst>
      <p:ext uri="{BB962C8B-B14F-4D97-AF65-F5344CB8AC3E}">
        <p14:creationId xmlns:p14="http://schemas.microsoft.com/office/powerpoint/2010/main" val="888890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fa15db3b28_0_7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09" name="Google Shape;1609;gfa15db3b28_0_7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7013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fa15db3b28_0_7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09" name="Google Shape;1609;gfa15db3b28_0_7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1670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2b06353d1f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p>
        </p:txBody>
      </p:sp>
      <p:sp>
        <p:nvSpPr>
          <p:cNvPr id="1748" name="Google Shape;1748;g2b06353d1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4: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3" name="Google Shape;743;p3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3213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Google Shape;262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7" name="Google Shape;262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2b06353d1f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6" name="Google Shape;1786;g2b06353d1f3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Yaron</a:t>
            </a:r>
            <a:endParaRPr>
              <a:solidFill>
                <a:schemeClr val="dk1"/>
              </a:solidFill>
            </a:endParaRPr>
          </a:p>
        </p:txBody>
      </p:sp>
      <p:sp>
        <p:nvSpPr>
          <p:cNvPr id="176" name="Google Shape;1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2b06353d1f3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2b06353d1f3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2ac526431d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2ac526431d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g2b06353d1f3_0_6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7" name="Google Shape;1807;g2b06353d1f3_0_6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15000"/>
              </a:lnSpc>
              <a:spcBef>
                <a:spcPts val="0"/>
              </a:spcBef>
              <a:spcAft>
                <a:spcPts val="0"/>
              </a:spcAft>
              <a:buClr>
                <a:srgbClr val="333333"/>
              </a:buClr>
              <a:buSzPts val="1350"/>
              <a:buNone/>
            </a:pPr>
            <a:r>
              <a:rPr lang="nl-BE" sz="1350">
                <a:solidFill>
                  <a:srgbClr val="333333"/>
                </a:solidFill>
                <a:highlight>
                  <a:srgbClr val="FFFFFF"/>
                </a:highlight>
              </a:rPr>
              <a:t>Close match: twee termen zijn voldoende gelijkwaardig opdat ze uitwisselbaar zijn. Een close match is echter niet transitief.</a:t>
            </a:r>
            <a:endParaRPr sz="1350">
              <a:solidFill>
                <a:srgbClr val="333333"/>
              </a:solidFill>
              <a:highlight>
                <a:srgbClr val="FFFFFF"/>
              </a:highlight>
            </a:endParaRPr>
          </a:p>
          <a:p>
            <a:pPr marL="457200" lvl="0" indent="-228600" algn="l" rtl="0">
              <a:lnSpc>
                <a:spcPct val="115000"/>
              </a:lnSpc>
              <a:spcBef>
                <a:spcPts val="0"/>
              </a:spcBef>
              <a:spcAft>
                <a:spcPts val="0"/>
              </a:spcAft>
              <a:buClr>
                <a:srgbClr val="333333"/>
              </a:buClr>
              <a:buSzPts val="1350"/>
              <a:buNone/>
            </a:pPr>
            <a:r>
              <a:rPr lang="nl-BE" sz="1350">
                <a:solidFill>
                  <a:srgbClr val="333333"/>
                </a:solidFill>
                <a:highlight>
                  <a:srgbClr val="FFFFFF"/>
                </a:highlight>
              </a:rPr>
              <a:t>Exact match: twee termijn zijn nog meer gelijkwaardig dan bij close match en er bestaat een transitief verband.</a:t>
            </a:r>
            <a:endParaRPr sz="1350">
              <a:solidFill>
                <a:srgbClr val="333333"/>
              </a:solidFill>
              <a:highlight>
                <a:srgbClr val="FFFFFF"/>
              </a:highlight>
            </a:endParaRPr>
          </a:p>
          <a:p>
            <a:pPr marL="457200" lvl="0" indent="-228600" algn="l" rtl="0">
              <a:lnSpc>
                <a:spcPct val="115000"/>
              </a:lnSpc>
              <a:spcBef>
                <a:spcPts val="0"/>
              </a:spcBef>
              <a:spcAft>
                <a:spcPts val="0"/>
              </a:spcAft>
              <a:buClr>
                <a:srgbClr val="333333"/>
              </a:buClr>
              <a:buSzPts val="1350"/>
              <a:buNone/>
            </a:pPr>
            <a:r>
              <a:rPr lang="nl-BE" sz="1350">
                <a:solidFill>
                  <a:srgbClr val="333333"/>
                </a:solidFill>
                <a:highlight>
                  <a:srgbClr val="FFFFFF"/>
                </a:highlight>
              </a:rPr>
              <a:t>Related match: de termen zijn gerelateerd maar er is geen hiërarchisch verband.</a:t>
            </a:r>
            <a:endParaRPr sz="1350">
              <a:solidFill>
                <a:srgbClr val="333333"/>
              </a:solidFill>
              <a:highlight>
                <a:srgbClr val="FFFFFF"/>
              </a:highlight>
            </a:endParaRPr>
          </a:p>
          <a:p>
            <a:pPr marL="457200" lvl="0" indent="-228600" algn="l" rtl="0">
              <a:lnSpc>
                <a:spcPct val="115000"/>
              </a:lnSpc>
              <a:spcBef>
                <a:spcPts val="0"/>
              </a:spcBef>
              <a:spcAft>
                <a:spcPts val="0"/>
              </a:spcAft>
              <a:buClr>
                <a:srgbClr val="333333"/>
              </a:buClr>
              <a:buSzPts val="1350"/>
              <a:buNone/>
            </a:pPr>
            <a:r>
              <a:rPr lang="nl-BE" sz="1350">
                <a:solidFill>
                  <a:srgbClr val="333333"/>
                </a:solidFill>
                <a:highlight>
                  <a:srgbClr val="FFFFFF"/>
                </a:highlight>
              </a:rPr>
              <a:t>Broad match: twee termen zijn gerelateerd maar de ene term is meer generiek dan de andere. Bv. zoogdieren skos:broader dieren. “Broader” dient in feite gelezen te worden als “heeft breder concept”.</a:t>
            </a:r>
            <a:endParaRPr sz="1350">
              <a:solidFill>
                <a:srgbClr val="333333"/>
              </a:solidFill>
              <a:highlight>
                <a:srgbClr val="FFFFFF"/>
              </a:highlight>
            </a:endParaRPr>
          </a:p>
          <a:p>
            <a:pPr marL="457200" lvl="0" indent="-228600" algn="l" rtl="0">
              <a:lnSpc>
                <a:spcPct val="115000"/>
              </a:lnSpc>
              <a:spcBef>
                <a:spcPts val="0"/>
              </a:spcBef>
              <a:spcAft>
                <a:spcPts val="0"/>
              </a:spcAft>
              <a:buClr>
                <a:srgbClr val="333333"/>
              </a:buClr>
              <a:buSzPts val="1350"/>
              <a:buNone/>
            </a:pPr>
            <a:r>
              <a:rPr lang="nl-BE" sz="1350">
                <a:solidFill>
                  <a:srgbClr val="333333"/>
                </a:solidFill>
                <a:highlight>
                  <a:srgbClr val="FFFFFF"/>
                </a:highlight>
              </a:rPr>
              <a:t>Narrow match: inverse van ‘broad match’, bv. dieren skos:narrower zoogdieren.</a:t>
            </a:r>
            <a:endParaRPr sz="1350">
              <a:solidFill>
                <a:srgbClr val="333333"/>
              </a:solidFill>
              <a:highlight>
                <a:srgbClr val="FFFFFF"/>
              </a:highlight>
            </a:endParaRPr>
          </a:p>
          <a:p>
            <a:pPr marL="0" lvl="0" indent="0" algn="l" rtl="0">
              <a:lnSpc>
                <a:spcPct val="100000"/>
              </a:lnSpc>
              <a:spcBef>
                <a:spcPts val="0"/>
              </a:spcBef>
              <a:spcAft>
                <a:spcPts val="0"/>
              </a:spcAft>
              <a:buSzPts val="1200"/>
              <a:buNone/>
            </a:pPr>
            <a:endParaRPr/>
          </a:p>
        </p:txBody>
      </p:sp>
      <p:sp>
        <p:nvSpPr>
          <p:cNvPr id="1808" name="Google Shape;1808;g2b06353d1f3_0_674: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nl-BE"/>
              <a:t>113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2b06353d1f3_0_7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6" name="Google Shape;1816;g2b06353d1f3_0_7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nl-BE"/>
              <a:t>Het mappen van de zaken die nodig zijn op reeds bestaande standaarden, er is reeds veel gedefinieerd binnen OSLO dus wanneer men concepten zoekt voor een nieuw data model is het belangrijk om bestaande vocabularia te raadplegen. Het kan zo zijn dat iets reeds gedefinieerd is exact zoals het nodig is in het nieuwe model. </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nl-BE"/>
              <a:t>een close match of related match is ook mogelijk, in deze gevallen kunnen we kijken of we het informatiemodel aangepast kan worden zodanig het een exact match wordt, of het is ook mogelijk om voor te stellen de OSLO definite aan te passen door een opmerking te sturen naar DV. D</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nl-BE"/>
              <a:t>e laatste situatie is dat het reeds gedefinieerd is maar specifieker dan we zoeken, hier spreken we dan over een broad match. Andersom kan ook, het is reeds gedefinieerd maar generieker dan we zoeken, een narrow match. In deze gevallen is het belangrijk om te kijken hoe het binnen oslo gedefinieerd is om het analoog generieker of specifieker te maken door bijvoorbeeld gebruik te maken van generalisaties. Op de volgende slide worden concrete voorbeelden gegeven binnen het scenario van sinterklaas</a:t>
            </a:r>
            <a:endParaRPr/>
          </a:p>
        </p:txBody>
      </p:sp>
      <p:sp>
        <p:nvSpPr>
          <p:cNvPr id="1817" name="Google Shape;1817;g2b06353d1f3_0_788: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nl-BE"/>
              <a:t>114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2b06353d1f3_0_8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8" name="Google Shape;1828;g2b06353d1f3_0_8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nl-BE"/>
              <a:t>Het mappen van de zaken die nodig zijn op reeds bestaande standaarden, er is reeds veel gedefinieerd binnen OSLO dus wanneer men concepten zoekt voor een nieuw data model is het belangrijk om bestaande vocabularia te raadplegen. Het kan zo zijn dat iets reeds gedefinieerd is exact zoals het nodig is in het nieuwe model. </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nl-BE"/>
              <a:t>een close match of related match is ook mogelijk, in deze gevallen kunnen we kijken of we het informatiemodel aangepast kan worden zodanig het een exact match wordt, of het is ook mogelijk om voor te stellen de OSLO definite aan te passen door een opmerking te sturen naar DV. D</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nl-BE"/>
              <a:t>e laatste situatie is dat het reeds gedefinieerd is maar specifieker dan we zoeken, hier spreken we dan over een broad match. Andersom kan ook, het is reeds gedefinieerd maar generieker dan we zoeken, een narrow match. In deze gevallen is het belangrijk om te kijken hoe het binnen oslo gedefinieerd is om het analoog generieker of specifieker te maken door bijvoorbeeld gebruik te maken van generalisaties. Op de volgende slide worden concrete voorbeelden gegeven binnen het scenario van sinterklaas</a:t>
            </a:r>
            <a:endParaRPr/>
          </a:p>
        </p:txBody>
      </p:sp>
      <p:sp>
        <p:nvSpPr>
          <p:cNvPr id="1829" name="Google Shape;1829;g2b06353d1f3_0_801: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nl-BE"/>
              <a:t>115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2b06353d1f3_0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200"/>
              <a:buFont typeface="Arial"/>
              <a:buNone/>
            </a:pPr>
            <a:endParaRPr/>
          </a:p>
        </p:txBody>
      </p:sp>
      <p:sp>
        <p:nvSpPr>
          <p:cNvPr id="1841" name="Google Shape;1841;g2b06353d1f3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3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2" name="Google Shape;1682;p3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37: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4" name="Google Shape;1694;p3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fa15db3b28_0_83: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703" name="Google Shape;1703;gfa15db3b28_0_8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593e1e3a5c_0_29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2593e1e3a5c_0_29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593e1e3a5c_0_0: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93" name="Google Shape;893;g2593e1e3a5c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5b5f091d7c_0_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25b5f091d7c_0_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fa15db3b28_0_7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09" name="Google Shape;1609;gfa15db3b28_0_7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0844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34: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3" name="Google Shape;743;p3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3213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728000" y="756000"/>
            <a:ext cx="5867200" cy="219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4933"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pic>
        <p:nvPicPr>
          <p:cNvPr id="13" name="Google Shape;13;p40"/>
          <p:cNvPicPr preferRelativeResize="0"/>
          <p:nvPr/>
        </p:nvPicPr>
        <p:blipFill rotWithShape="1">
          <a:blip r:embed="rId2">
            <a:alphaModFix/>
          </a:blip>
          <a:srcRect/>
          <a:stretch/>
        </p:blipFill>
        <p:spPr>
          <a:xfrm>
            <a:off x="864000" y="5857201"/>
            <a:ext cx="1836000" cy="714311"/>
          </a:xfrm>
          <a:prstGeom prst="rect">
            <a:avLst/>
          </a:prstGeom>
          <a:noFill/>
          <a:ln>
            <a:noFill/>
          </a:ln>
        </p:spPr>
      </p:pic>
      <p:sp>
        <p:nvSpPr>
          <p:cNvPr id="14" name="Google Shape;14;p40"/>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15" name="Google Shape;15;p40"/>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28994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3-blijf op de hoogte">
  <p:cSld name="43-blijf op de hoogte">
    <p:spTree>
      <p:nvGrpSpPr>
        <p:cNvPr id="1" name="Shape 49"/>
        <p:cNvGrpSpPr/>
        <p:nvPr/>
      </p:nvGrpSpPr>
      <p:grpSpPr>
        <a:xfrm>
          <a:off x="0" y="0"/>
          <a:ext cx="0" cy="0"/>
          <a:chOff x="0" y="0"/>
          <a:chExt cx="0" cy="0"/>
        </a:xfrm>
      </p:grpSpPr>
      <p:pic>
        <p:nvPicPr>
          <p:cNvPr id="50" name="Google Shape;50;p1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1" name="Google Shape;51;p19"/>
          <p:cNvSpPr txBox="1">
            <a:spLocks noGrp="1"/>
          </p:cNvSpPr>
          <p:nvPr>
            <p:ph type="title"/>
          </p:nvPr>
        </p:nvSpPr>
        <p:spPr>
          <a:xfrm>
            <a:off x="0" y="1260000"/>
            <a:ext cx="12193200" cy="1890000"/>
          </a:xfrm>
          <a:prstGeom prst="rect">
            <a:avLst/>
          </a:prstGeom>
          <a:noFill/>
          <a:ln>
            <a:noFill/>
          </a:ln>
        </p:spPr>
        <p:txBody>
          <a:bodyPr spcFirstLastPara="1" wrap="square" lIns="720000" tIns="180000" rIns="720000" bIns="91425"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2" name="Google Shape;52;p19">
            <a:hlinkClick r:id="rId3" action="ppaction://hlinksldjump"/>
          </p:cNvPr>
          <p:cNvPicPr preferRelativeResize="0"/>
          <p:nvPr/>
        </p:nvPicPr>
        <p:blipFill rotWithShape="1">
          <a:blip r:embed="rId4">
            <a:alphaModFix/>
          </a:blip>
          <a:srcRect/>
          <a:stretch/>
        </p:blipFill>
        <p:spPr>
          <a:xfrm>
            <a:off x="11224801" y="540000"/>
            <a:ext cx="604551" cy="770400"/>
          </a:xfrm>
          <a:prstGeom prst="rect">
            <a:avLst/>
          </a:prstGeom>
          <a:noFill/>
          <a:ln>
            <a:noFill/>
          </a:ln>
        </p:spPr>
      </p:pic>
      <p:sp>
        <p:nvSpPr>
          <p:cNvPr id="53" name="Google Shape;53;p19"/>
          <p:cNvSpPr txBox="1">
            <a:spLocks noGrp="1"/>
          </p:cNvSpPr>
          <p:nvPr>
            <p:ph type="body" idx="1"/>
          </p:nvPr>
        </p:nvSpPr>
        <p:spPr>
          <a:xfrm>
            <a:off x="720725" y="3150000"/>
            <a:ext cx="10752139" cy="900000"/>
          </a:xfrm>
          <a:prstGeom prst="rect">
            <a:avLst/>
          </a:prstGeom>
          <a:noFill/>
          <a:ln>
            <a:noFill/>
          </a:ln>
        </p:spPr>
        <p:txBody>
          <a:bodyPr spcFirstLastPara="1" wrap="square" lIns="91425" tIns="91425" rIns="91425" bIns="91425" anchor="ctr" anchorCtr="0">
            <a:noAutofit/>
          </a:bodyPr>
          <a:lstStyle>
            <a:lvl1pPr marL="609585" lvl="0" indent="-472428" algn="l">
              <a:lnSpc>
                <a:spcPct val="90000"/>
              </a:lnSpc>
              <a:spcBef>
                <a:spcPts val="400"/>
              </a:spcBef>
              <a:spcAft>
                <a:spcPts val="0"/>
              </a:spcAft>
              <a:buSzPts val="1980"/>
              <a:buChar char="•"/>
              <a:defRPr/>
            </a:lvl1pPr>
            <a:lvl2pPr marL="1219170" lvl="1" indent="-304792" algn="l">
              <a:lnSpc>
                <a:spcPct val="90000"/>
              </a:lnSpc>
              <a:spcBef>
                <a:spcPts val="400"/>
              </a:spcBef>
              <a:spcAft>
                <a:spcPts val="0"/>
              </a:spcAft>
              <a:buSzPts val="1540"/>
              <a:buNone/>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803164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54"/>
        <p:cNvGrpSpPr/>
        <p:nvPr/>
      </p:nvGrpSpPr>
      <p:grpSpPr>
        <a:xfrm>
          <a:off x="0" y="0"/>
          <a:ext cx="0" cy="0"/>
          <a:chOff x="0" y="0"/>
          <a:chExt cx="0" cy="0"/>
        </a:xfrm>
      </p:grpSpPr>
      <p:pic>
        <p:nvPicPr>
          <p:cNvPr id="55" name="Google Shape;55;p43"/>
          <p:cNvPicPr preferRelativeResize="0"/>
          <p:nvPr/>
        </p:nvPicPr>
        <p:blipFill rotWithShape="1">
          <a:blip r:embed="rId2">
            <a:alphaModFix/>
          </a:blip>
          <a:srcRect l="763" t="1399" r="6439" b="3433"/>
          <a:stretch/>
        </p:blipFill>
        <p:spPr>
          <a:xfrm>
            <a:off x="431370" y="-1"/>
            <a:ext cx="11760631" cy="6858001"/>
          </a:xfrm>
          <a:prstGeom prst="rect">
            <a:avLst/>
          </a:prstGeom>
          <a:noFill/>
          <a:ln>
            <a:noFill/>
          </a:ln>
        </p:spPr>
      </p:pic>
      <p:sp>
        <p:nvSpPr>
          <p:cNvPr id="56" name="Google Shape;56;p43"/>
          <p:cNvSpPr txBox="1">
            <a:spLocks noGrp="1"/>
          </p:cNvSpPr>
          <p:nvPr>
            <p:ph type="subTitle" idx="1"/>
          </p:nvPr>
        </p:nvSpPr>
        <p:spPr>
          <a:xfrm>
            <a:off x="2418656" y="4941168"/>
            <a:ext cx="9144000" cy="1655763"/>
          </a:xfrm>
          <a:prstGeom prst="rect">
            <a:avLst/>
          </a:prstGeom>
          <a:noFill/>
          <a:ln>
            <a:noFill/>
          </a:ln>
        </p:spPr>
        <p:txBody>
          <a:bodyPr spcFirstLastPara="1" wrap="square" lIns="91425" tIns="91425" rIns="91425" bIns="91425" anchor="t" anchorCtr="0">
            <a:noAutofit/>
          </a:bodyPr>
          <a:lstStyle>
            <a:lvl1pPr lvl="0" algn="r">
              <a:lnSpc>
                <a:spcPct val="90000"/>
              </a:lnSpc>
              <a:spcBef>
                <a:spcPts val="400"/>
              </a:spcBef>
              <a:spcAft>
                <a:spcPts val="0"/>
              </a:spcAft>
              <a:buSzPts val="1980"/>
              <a:buNone/>
              <a:defRPr sz="2400">
                <a:solidFill>
                  <a:schemeClr val="lt2"/>
                </a:solidFill>
                <a:latin typeface="Arial"/>
                <a:ea typeface="Arial"/>
                <a:cs typeface="Arial"/>
                <a:sym typeface="Arial"/>
              </a:defRPr>
            </a:lvl1pPr>
            <a:lvl2pPr lvl="1" algn="ctr">
              <a:lnSpc>
                <a:spcPct val="90000"/>
              </a:lnSpc>
              <a:spcBef>
                <a:spcPts val="400"/>
              </a:spcBef>
              <a:spcAft>
                <a:spcPts val="0"/>
              </a:spcAft>
              <a:buSzPts val="1540"/>
              <a:buNone/>
              <a:defRPr sz="2000"/>
            </a:lvl2pPr>
            <a:lvl3pPr lvl="2" algn="ctr">
              <a:lnSpc>
                <a:spcPct val="90000"/>
              </a:lnSpc>
              <a:spcBef>
                <a:spcPts val="400"/>
              </a:spcBef>
              <a:spcAft>
                <a:spcPts val="0"/>
              </a:spcAft>
              <a:buSzPts val="1800"/>
              <a:buNone/>
              <a:defRPr sz="1867"/>
            </a:lvl3pPr>
            <a:lvl4pPr lvl="3" algn="ctr">
              <a:lnSpc>
                <a:spcPct val="90000"/>
              </a:lnSpc>
              <a:spcBef>
                <a:spcPts val="400"/>
              </a:spcBef>
              <a:spcAft>
                <a:spcPts val="0"/>
              </a:spcAft>
              <a:buSzPts val="1500"/>
              <a:buNone/>
              <a:defRPr sz="1600"/>
            </a:lvl4pPr>
            <a:lvl5pPr lvl="4" algn="ctr">
              <a:lnSpc>
                <a:spcPct val="90000"/>
              </a:lnSpc>
              <a:spcBef>
                <a:spcPts val="400"/>
              </a:spcBef>
              <a:spcAft>
                <a:spcPts val="0"/>
              </a:spcAft>
              <a:buSzPts val="1800"/>
              <a:buNone/>
              <a:defRPr sz="1600"/>
            </a:lvl5pPr>
            <a:lvl6pPr lvl="5" algn="ctr">
              <a:lnSpc>
                <a:spcPct val="90000"/>
              </a:lnSpc>
              <a:spcBef>
                <a:spcPts val="667"/>
              </a:spcBef>
              <a:spcAft>
                <a:spcPts val="0"/>
              </a:spcAft>
              <a:buSzPts val="1800"/>
              <a:buNone/>
              <a:defRPr sz="1600"/>
            </a:lvl6pPr>
            <a:lvl7pPr lvl="6" algn="ctr">
              <a:lnSpc>
                <a:spcPct val="90000"/>
              </a:lnSpc>
              <a:spcBef>
                <a:spcPts val="667"/>
              </a:spcBef>
              <a:spcAft>
                <a:spcPts val="0"/>
              </a:spcAft>
              <a:buSzPts val="1800"/>
              <a:buNone/>
              <a:defRPr sz="1600"/>
            </a:lvl7pPr>
            <a:lvl8pPr lvl="7" algn="ctr">
              <a:lnSpc>
                <a:spcPct val="90000"/>
              </a:lnSpc>
              <a:spcBef>
                <a:spcPts val="667"/>
              </a:spcBef>
              <a:spcAft>
                <a:spcPts val="0"/>
              </a:spcAft>
              <a:buSzPts val="1800"/>
              <a:buNone/>
              <a:defRPr sz="1600"/>
            </a:lvl8pPr>
            <a:lvl9pPr lvl="8" algn="ctr">
              <a:lnSpc>
                <a:spcPct val="90000"/>
              </a:lnSpc>
              <a:spcBef>
                <a:spcPts val="667"/>
              </a:spcBef>
              <a:spcAft>
                <a:spcPts val="0"/>
              </a:spcAft>
              <a:buSzPts val="1800"/>
              <a:buNone/>
              <a:defRPr sz="1600"/>
            </a:lvl9pPr>
          </a:lstStyle>
          <a:p>
            <a:endParaRPr/>
          </a:p>
        </p:txBody>
      </p:sp>
      <p:sp>
        <p:nvSpPr>
          <p:cNvPr id="57" name="Google Shape;57;p43"/>
          <p:cNvSpPr txBox="1">
            <a:spLocks noGrp="1"/>
          </p:cNvSpPr>
          <p:nvPr>
            <p:ph type="title"/>
          </p:nvPr>
        </p:nvSpPr>
        <p:spPr>
          <a:xfrm>
            <a:off x="1199460" y="2002536"/>
            <a:ext cx="10363201" cy="2794621"/>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36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3554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en object 1">
  <p:cSld name="Titel en object 1">
    <p:spTree>
      <p:nvGrpSpPr>
        <p:cNvPr id="1" name="Shape 58"/>
        <p:cNvGrpSpPr/>
        <p:nvPr/>
      </p:nvGrpSpPr>
      <p:grpSpPr>
        <a:xfrm>
          <a:off x="0" y="0"/>
          <a:ext cx="0" cy="0"/>
          <a:chOff x="0" y="0"/>
          <a:chExt cx="0" cy="0"/>
        </a:xfrm>
      </p:grpSpPr>
      <p:sp>
        <p:nvSpPr>
          <p:cNvPr id="59" name="Google Shape;59;p46"/>
          <p:cNvSpPr txBox="1">
            <a:spLocks noGrp="1"/>
          </p:cNvSpPr>
          <p:nvPr>
            <p:ph type="title"/>
          </p:nvPr>
        </p:nvSpPr>
        <p:spPr>
          <a:xfrm>
            <a:off x="609600" y="92077"/>
            <a:ext cx="10972800" cy="1508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44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4400" b="1" i="0" u="none" strike="noStrike" cap="none">
                <a:latin typeface="Arial"/>
                <a:ea typeface="Arial"/>
                <a:cs typeface="Arial"/>
                <a:sym typeface="Arial"/>
              </a:defRPr>
            </a:lvl9pPr>
          </a:lstStyle>
          <a:p>
            <a:endParaRPr/>
          </a:p>
        </p:txBody>
      </p:sp>
      <p:sp>
        <p:nvSpPr>
          <p:cNvPr id="60" name="Google Shape;60;p46"/>
          <p:cNvSpPr txBox="1">
            <a:spLocks noGrp="1"/>
          </p:cNvSpPr>
          <p:nvPr>
            <p:ph type="body" idx="1"/>
          </p:nvPr>
        </p:nvSpPr>
        <p:spPr>
          <a:xfrm>
            <a:off x="609600" y="1600200"/>
            <a:ext cx="10972800" cy="5258000"/>
          </a:xfrm>
          <a:prstGeom prst="rect">
            <a:avLst/>
          </a:prstGeom>
          <a:noFill/>
          <a:ln>
            <a:noFill/>
          </a:ln>
        </p:spPr>
        <p:txBody>
          <a:bodyPr spcFirstLastPara="1" wrap="square" lIns="91425" tIns="91425" rIns="91425" bIns="91425" anchor="t" anchorCtr="0">
            <a:noAutofit/>
          </a:bodyPr>
          <a:lstStyle>
            <a:lvl1pPr marL="609585" marR="0" lvl="0" indent="-575719" algn="l">
              <a:lnSpc>
                <a:spcPct val="100000"/>
              </a:lnSpc>
              <a:spcBef>
                <a:spcPts val="700"/>
              </a:spcBef>
              <a:spcAft>
                <a:spcPts val="0"/>
              </a:spcAft>
              <a:buSzPts val="3200"/>
              <a:buFont typeface="Arial"/>
              <a:buChar char="•"/>
              <a:defRPr sz="3200" b="0" i="0" u="none" strike="noStrike" cap="none">
                <a:latin typeface="Arial"/>
                <a:ea typeface="Arial"/>
                <a:cs typeface="Arial"/>
                <a:sym typeface="Arial"/>
              </a:defRPr>
            </a:lvl1pPr>
            <a:lvl2pPr marL="1219170" marR="0" lvl="1"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2pPr>
            <a:lvl3pPr marL="1828754" marR="0" lvl="2"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3pPr>
            <a:lvl4pPr marL="2438339" marR="0" lvl="3"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4pPr>
            <a:lvl5pPr marL="3047924" marR="0" lvl="4" indent="-575719" algn="l">
              <a:lnSpc>
                <a:spcPct val="10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5pPr>
            <a:lvl6pPr marL="3657509" marR="0" lvl="5"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6pPr>
            <a:lvl7pPr marL="4267093" marR="0" lvl="6"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7pPr>
            <a:lvl8pPr marL="4876678" marR="0" lvl="7"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8pPr>
            <a:lvl9pPr marL="5486263" marR="0" lvl="8" indent="-575719" algn="l">
              <a:lnSpc>
                <a:spcPct val="90000"/>
              </a:lnSpc>
              <a:spcBef>
                <a:spcPts val="700"/>
              </a:spcBef>
              <a:spcAft>
                <a:spcPts val="0"/>
              </a:spcAft>
              <a:buClr>
                <a:schemeClr val="dk1"/>
              </a:buClr>
              <a:buSzPts val="3200"/>
              <a:buFont typeface="Arial"/>
              <a:buChar char="•"/>
              <a:defRPr sz="3200" b="0" i="0" u="none" strike="noStrike" cap="none">
                <a:latin typeface="Arial"/>
                <a:ea typeface="Arial"/>
                <a:cs typeface="Arial"/>
                <a:sym typeface="Arial"/>
              </a:defRPr>
            </a:lvl9pPr>
          </a:lstStyle>
          <a:p>
            <a:endParaRPr/>
          </a:p>
        </p:txBody>
      </p:sp>
      <p:sp>
        <p:nvSpPr>
          <p:cNvPr id="61" name="Google Shape;61;p46"/>
          <p:cNvSpPr txBox="1">
            <a:spLocks noGrp="1"/>
          </p:cNvSpPr>
          <p:nvPr>
            <p:ph type="sldNum" idx="12"/>
          </p:nvPr>
        </p:nvSpPr>
        <p:spPr>
          <a:xfrm>
            <a:off x="8737600" y="6356351"/>
            <a:ext cx="2844800" cy="3708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38099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62"/>
        <p:cNvGrpSpPr/>
        <p:nvPr/>
      </p:nvGrpSpPr>
      <p:grpSpPr>
        <a:xfrm>
          <a:off x="0" y="0"/>
          <a:ext cx="0" cy="0"/>
          <a:chOff x="0" y="0"/>
          <a:chExt cx="0" cy="0"/>
        </a:xfrm>
      </p:grpSpPr>
      <p:pic>
        <p:nvPicPr>
          <p:cNvPr id="63" name="Google Shape;63;p47"/>
          <p:cNvPicPr preferRelativeResize="0"/>
          <p:nvPr/>
        </p:nvPicPr>
        <p:blipFill rotWithShape="1">
          <a:blip r:embed="rId2">
            <a:alphaModFix/>
          </a:blip>
          <a:srcRect/>
          <a:stretch/>
        </p:blipFill>
        <p:spPr>
          <a:xfrm>
            <a:off x="996710" y="5466080"/>
            <a:ext cx="2389273" cy="934933"/>
          </a:xfrm>
          <a:prstGeom prst="rect">
            <a:avLst/>
          </a:prstGeom>
          <a:noFill/>
          <a:ln>
            <a:noFill/>
          </a:ln>
        </p:spPr>
      </p:pic>
      <p:sp>
        <p:nvSpPr>
          <p:cNvPr id="64" name="Google Shape;64;p47"/>
          <p:cNvSpPr txBox="1">
            <a:spLocks noGrp="1"/>
          </p:cNvSpPr>
          <p:nvPr>
            <p:ph type="body" idx="1"/>
          </p:nvPr>
        </p:nvSpPr>
        <p:spPr>
          <a:xfrm>
            <a:off x="1312007" y="3706545"/>
            <a:ext cx="3028883" cy="1176955"/>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2000" b="0" i="1">
                <a:solidFill>
                  <a:schemeClr val="lt1"/>
                </a:solidFill>
                <a:latin typeface="Proxima Nova"/>
                <a:ea typeface="Proxima Nova"/>
                <a:cs typeface="Proxima Nova"/>
                <a:sym typeface="Proxima Nova"/>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65" name="Google Shape;65;p47"/>
          <p:cNvSpPr txBox="1">
            <a:spLocks noGrp="1"/>
          </p:cNvSpPr>
          <p:nvPr>
            <p:ph type="body" idx="2"/>
          </p:nvPr>
        </p:nvSpPr>
        <p:spPr>
          <a:xfrm>
            <a:off x="1313853" y="3206812"/>
            <a:ext cx="4634771" cy="509808"/>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2800" b="0" i="1">
                <a:solidFill>
                  <a:schemeClr val="lt1"/>
                </a:solidFill>
                <a:latin typeface="Proxima Nova"/>
                <a:ea typeface="Proxima Nova"/>
                <a:cs typeface="Proxima Nova"/>
                <a:sym typeface="Proxima Nova"/>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66" name="Google Shape;66;p47"/>
          <p:cNvSpPr txBox="1">
            <a:spLocks noGrp="1"/>
          </p:cNvSpPr>
          <p:nvPr>
            <p:ph type="body" idx="3"/>
          </p:nvPr>
        </p:nvSpPr>
        <p:spPr>
          <a:xfrm>
            <a:off x="838201" y="141788"/>
            <a:ext cx="8549640" cy="2982179"/>
          </a:xfrm>
          <a:prstGeom prst="rect">
            <a:avLst/>
          </a:prstGeom>
          <a:noFill/>
          <a:ln>
            <a:noFill/>
          </a:ln>
        </p:spPr>
        <p:txBody>
          <a:bodyPr spcFirstLastPara="1" wrap="square" lIns="91425" tIns="91425" rIns="91425" bIns="36000" anchor="t" anchorCtr="0">
            <a:noAutofit/>
          </a:bodyPr>
          <a:lstStyle>
            <a:lvl1pPr marL="609585" lvl="0" indent="-304792" algn="l">
              <a:lnSpc>
                <a:spcPct val="200000"/>
              </a:lnSpc>
              <a:spcBef>
                <a:spcPts val="0"/>
              </a:spcBef>
              <a:spcAft>
                <a:spcPts val="0"/>
              </a:spcAft>
              <a:buSzPts val="1980"/>
              <a:buNone/>
              <a:defRPr sz="9400" b="1" i="0">
                <a:solidFill>
                  <a:schemeClr val="lt1"/>
                </a:solidFill>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200772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67"/>
        <p:cNvGrpSpPr/>
        <p:nvPr/>
      </p:nvGrpSpPr>
      <p:grpSpPr>
        <a:xfrm>
          <a:off x="0" y="0"/>
          <a:ext cx="0" cy="0"/>
          <a:chOff x="0" y="0"/>
          <a:chExt cx="0" cy="0"/>
        </a:xfrm>
      </p:grpSpPr>
      <p:pic>
        <p:nvPicPr>
          <p:cNvPr id="68" name="Google Shape;68;p48"/>
          <p:cNvPicPr preferRelativeResize="0"/>
          <p:nvPr/>
        </p:nvPicPr>
        <p:blipFill rotWithShape="1">
          <a:blip r:embed="rId2">
            <a:alphaModFix/>
          </a:blip>
          <a:srcRect/>
          <a:stretch/>
        </p:blipFill>
        <p:spPr>
          <a:xfrm>
            <a:off x="5806731" y="3843024"/>
            <a:ext cx="621231" cy="873080"/>
          </a:xfrm>
          <a:prstGeom prst="rect">
            <a:avLst/>
          </a:prstGeom>
          <a:noFill/>
          <a:ln>
            <a:noFill/>
          </a:ln>
        </p:spPr>
      </p:pic>
      <p:sp>
        <p:nvSpPr>
          <p:cNvPr id="69" name="Google Shape;69;p48"/>
          <p:cNvSpPr txBox="1">
            <a:spLocks noGrp="1"/>
          </p:cNvSpPr>
          <p:nvPr>
            <p:ph type="body" idx="1"/>
          </p:nvPr>
        </p:nvSpPr>
        <p:spPr>
          <a:xfrm>
            <a:off x="1453907" y="2768181"/>
            <a:ext cx="9326879" cy="1176920"/>
          </a:xfrm>
          <a:prstGeom prst="rect">
            <a:avLst/>
          </a:prstGeom>
          <a:noFill/>
          <a:ln>
            <a:noFill/>
          </a:ln>
        </p:spPr>
        <p:txBody>
          <a:bodyPr spcFirstLastPara="1" wrap="square" lIns="91425" tIns="91425" rIns="91425" bIns="91425" anchor="t" anchorCtr="0">
            <a:noAutofit/>
          </a:bodyPr>
          <a:lstStyle>
            <a:lvl1pPr marL="609585" lvl="0" indent="-304792" algn="ctr">
              <a:lnSpc>
                <a:spcPct val="90000"/>
              </a:lnSpc>
              <a:spcBef>
                <a:spcPts val="400"/>
              </a:spcBef>
              <a:spcAft>
                <a:spcPts val="0"/>
              </a:spcAft>
              <a:buSzPts val="1980"/>
              <a:buNone/>
              <a:defRPr sz="3600" b="0" i="0">
                <a:solidFill>
                  <a:schemeClr val="lt1"/>
                </a:solidFill>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96522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70"/>
        <p:cNvGrpSpPr/>
        <p:nvPr/>
      </p:nvGrpSpPr>
      <p:grpSpPr>
        <a:xfrm>
          <a:off x="0" y="0"/>
          <a:ext cx="0" cy="0"/>
          <a:chOff x="0" y="0"/>
          <a:chExt cx="0" cy="0"/>
        </a:xfrm>
      </p:grpSpPr>
      <p:pic>
        <p:nvPicPr>
          <p:cNvPr id="71" name="Google Shape;71;p49"/>
          <p:cNvPicPr preferRelativeResize="0"/>
          <p:nvPr/>
        </p:nvPicPr>
        <p:blipFill rotWithShape="1">
          <a:blip r:embed="rId2">
            <a:alphaModFix amt="3000"/>
          </a:blip>
          <a:srcRect/>
          <a:stretch/>
        </p:blipFill>
        <p:spPr>
          <a:xfrm>
            <a:off x="5861535" y="326293"/>
            <a:ext cx="6019799" cy="6019799"/>
          </a:xfrm>
          <a:prstGeom prst="rect">
            <a:avLst/>
          </a:prstGeom>
          <a:noFill/>
          <a:ln>
            <a:noFill/>
          </a:ln>
        </p:spPr>
      </p:pic>
      <p:sp>
        <p:nvSpPr>
          <p:cNvPr id="72" name="Google Shape;72;p49"/>
          <p:cNvSpPr txBox="1"/>
          <p:nvPr/>
        </p:nvSpPr>
        <p:spPr>
          <a:xfrm>
            <a:off x="1397000" y="558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73" name="Google Shape;73;p49"/>
          <p:cNvSpPr txBox="1">
            <a:spLocks noGrp="1"/>
          </p:cNvSpPr>
          <p:nvPr>
            <p:ph type="body" idx="1"/>
          </p:nvPr>
        </p:nvSpPr>
        <p:spPr>
          <a:xfrm>
            <a:off x="838199" y="2002230"/>
            <a:ext cx="8727832" cy="3144795"/>
          </a:xfrm>
          <a:prstGeom prst="rect">
            <a:avLst/>
          </a:prstGeom>
          <a:noFill/>
          <a:ln>
            <a:noFill/>
          </a:ln>
        </p:spPr>
        <p:txBody>
          <a:bodyPr spcFirstLastPara="1" wrap="square" lIns="91425" tIns="91425" rIns="91425" bIns="91425" anchor="t" anchorCtr="0">
            <a:noAutofit/>
          </a:bodyPr>
          <a:lstStyle>
            <a:lvl1pPr marL="609585" marR="0" lvl="0" indent="-304792" algn="l">
              <a:lnSpc>
                <a:spcPct val="100000"/>
              </a:lnSpc>
              <a:spcBef>
                <a:spcPts val="1200"/>
              </a:spcBef>
              <a:spcAft>
                <a:spcPts val="0"/>
              </a:spcAft>
              <a:buClr>
                <a:schemeClr val="dk1"/>
              </a:buClr>
              <a:buSzPts val="1800"/>
              <a:buFont typeface="Arial"/>
              <a:buNone/>
              <a:defRPr sz="2400"/>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74" name="Google Shape;74;p49"/>
          <p:cNvSpPr txBox="1">
            <a:spLocks noGrp="1"/>
          </p:cNvSpPr>
          <p:nvPr>
            <p:ph type="body" idx="2"/>
          </p:nvPr>
        </p:nvSpPr>
        <p:spPr>
          <a:xfrm>
            <a:off x="838199" y="873633"/>
            <a:ext cx="6105212" cy="62357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75" name="Google Shape;75;p49"/>
          <p:cNvSpPr txBox="1"/>
          <p:nvPr/>
        </p:nvSpPr>
        <p:spPr>
          <a:xfrm>
            <a:off x="2049864" y="62299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49"/>
          <p:cNvSpPr txBox="1">
            <a:spLocks noGrp="1"/>
          </p:cNvSpPr>
          <p:nvPr>
            <p:ph type="body" idx="3"/>
          </p:nvPr>
        </p:nvSpPr>
        <p:spPr>
          <a:xfrm>
            <a:off x="838200" y="224793"/>
            <a:ext cx="6109275" cy="75565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4000" b="1" i="0">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pic>
        <p:nvPicPr>
          <p:cNvPr id="77" name="Google Shape;77;p49"/>
          <p:cNvPicPr preferRelativeResize="0"/>
          <p:nvPr/>
        </p:nvPicPr>
        <p:blipFill rotWithShape="1">
          <a:blip r:embed="rId3">
            <a:alphaModFix/>
          </a:blip>
          <a:srcRect/>
          <a:stretch/>
        </p:blipFill>
        <p:spPr>
          <a:xfrm>
            <a:off x="561244" y="323379"/>
            <a:ext cx="276952" cy="429559"/>
          </a:xfrm>
          <a:prstGeom prst="rect">
            <a:avLst/>
          </a:prstGeom>
          <a:noFill/>
          <a:ln>
            <a:noFill/>
          </a:ln>
        </p:spPr>
      </p:pic>
      <p:sp>
        <p:nvSpPr>
          <p:cNvPr id="78" name="Google Shape;78;p49"/>
          <p:cNvSpPr txBox="1"/>
          <p:nvPr/>
        </p:nvSpPr>
        <p:spPr>
          <a:xfrm>
            <a:off x="1800225" y="647223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79" name="Google Shape;79;p49"/>
          <p:cNvSpPr txBox="1"/>
          <p:nvPr/>
        </p:nvSpPr>
        <p:spPr>
          <a:xfrm>
            <a:off x="1800225" y="635793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Tree>
    <p:extLst>
      <p:ext uri="{BB962C8B-B14F-4D97-AF65-F5344CB8AC3E}">
        <p14:creationId xmlns:p14="http://schemas.microsoft.com/office/powerpoint/2010/main" val="1469568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80"/>
        <p:cNvGrpSpPr/>
        <p:nvPr/>
      </p:nvGrpSpPr>
      <p:grpSpPr>
        <a:xfrm>
          <a:off x="0" y="0"/>
          <a:ext cx="0" cy="0"/>
          <a:chOff x="0" y="0"/>
          <a:chExt cx="0" cy="0"/>
        </a:xfrm>
      </p:grpSpPr>
      <p:sp>
        <p:nvSpPr>
          <p:cNvPr id="81" name="Google Shape;81;p50"/>
          <p:cNvSpPr txBox="1"/>
          <p:nvPr/>
        </p:nvSpPr>
        <p:spPr>
          <a:xfrm>
            <a:off x="1728316" y="-100484"/>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2" name="Google Shape;82;p50"/>
          <p:cNvSpPr txBox="1"/>
          <p:nvPr/>
        </p:nvSpPr>
        <p:spPr>
          <a:xfrm>
            <a:off x="2844800" y="2717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3" name="Google Shape;83;p50"/>
          <p:cNvSpPr txBox="1"/>
          <p:nvPr/>
        </p:nvSpPr>
        <p:spPr>
          <a:xfrm>
            <a:off x="2374900" y="64262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4" name="Google Shape;84;p50"/>
          <p:cNvSpPr txBox="1"/>
          <p:nvPr/>
        </p:nvSpPr>
        <p:spPr>
          <a:xfrm>
            <a:off x="2019719" y="55265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85" name="Google Shape;85;p50"/>
          <p:cNvSpPr txBox="1">
            <a:spLocks noGrp="1"/>
          </p:cNvSpPr>
          <p:nvPr>
            <p:ph type="body" idx="1"/>
          </p:nvPr>
        </p:nvSpPr>
        <p:spPr>
          <a:xfrm>
            <a:off x="838200" y="224793"/>
            <a:ext cx="6109275" cy="75565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4000" b="1" i="0">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86" name="Google Shape;86;p50"/>
          <p:cNvSpPr txBox="1">
            <a:spLocks noGrp="1"/>
          </p:cNvSpPr>
          <p:nvPr>
            <p:ph type="body" idx="2"/>
          </p:nvPr>
        </p:nvSpPr>
        <p:spPr>
          <a:xfrm>
            <a:off x="838199" y="873633"/>
            <a:ext cx="6105212" cy="62357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87" name="Google Shape;87;p50"/>
          <p:cNvSpPr txBox="1">
            <a:spLocks noGrp="1"/>
          </p:cNvSpPr>
          <p:nvPr>
            <p:ph type="body" idx="3"/>
          </p:nvPr>
        </p:nvSpPr>
        <p:spPr>
          <a:xfrm>
            <a:off x="838199" y="2002230"/>
            <a:ext cx="8727832" cy="3144795"/>
          </a:xfrm>
          <a:prstGeom prst="rect">
            <a:avLst/>
          </a:prstGeom>
          <a:noFill/>
          <a:ln>
            <a:noFill/>
          </a:ln>
        </p:spPr>
        <p:txBody>
          <a:bodyPr spcFirstLastPara="1" wrap="square" lIns="91425" tIns="91425" rIns="91425" bIns="91425" anchor="t" anchorCtr="0">
            <a:noAutofit/>
          </a:bodyPr>
          <a:lstStyle>
            <a:lvl1pPr marL="609585" marR="0" lvl="0" indent="-304792" algn="l">
              <a:lnSpc>
                <a:spcPct val="100000"/>
              </a:lnSpc>
              <a:spcBef>
                <a:spcPts val="1200"/>
              </a:spcBef>
              <a:spcAft>
                <a:spcPts val="0"/>
              </a:spcAft>
              <a:buClr>
                <a:schemeClr val="dk1"/>
              </a:buClr>
              <a:buSzPts val="1800"/>
              <a:buFont typeface="Arial"/>
              <a:buNone/>
              <a:defRPr sz="2400"/>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pic>
        <p:nvPicPr>
          <p:cNvPr id="88" name="Google Shape;88;p50"/>
          <p:cNvPicPr preferRelativeResize="0"/>
          <p:nvPr/>
        </p:nvPicPr>
        <p:blipFill rotWithShape="1">
          <a:blip r:embed="rId2">
            <a:alphaModFix/>
          </a:blip>
          <a:srcRect/>
          <a:stretch/>
        </p:blipFill>
        <p:spPr>
          <a:xfrm>
            <a:off x="561244" y="323379"/>
            <a:ext cx="276952" cy="429559"/>
          </a:xfrm>
          <a:prstGeom prst="rect">
            <a:avLst/>
          </a:prstGeom>
          <a:noFill/>
          <a:ln>
            <a:noFill/>
          </a:ln>
        </p:spPr>
      </p:pic>
      <p:sp>
        <p:nvSpPr>
          <p:cNvPr id="89" name="Google Shape;89;p50"/>
          <p:cNvSpPr txBox="1"/>
          <p:nvPr/>
        </p:nvSpPr>
        <p:spPr>
          <a:xfrm>
            <a:off x="640935" y="1273323"/>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Tree>
    <p:extLst>
      <p:ext uri="{BB962C8B-B14F-4D97-AF65-F5344CB8AC3E}">
        <p14:creationId xmlns:p14="http://schemas.microsoft.com/office/powerpoint/2010/main" val="477932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 en object" type="obj">
  <p:cSld name="Titel en object">
    <p:spTree>
      <p:nvGrpSpPr>
        <p:cNvPr id="1" name="Shape 90"/>
        <p:cNvGrpSpPr/>
        <p:nvPr/>
      </p:nvGrpSpPr>
      <p:grpSpPr>
        <a:xfrm>
          <a:off x="0" y="0"/>
          <a:ext cx="0" cy="0"/>
          <a:chOff x="0" y="0"/>
          <a:chExt cx="0" cy="0"/>
        </a:xfrm>
      </p:grpSpPr>
      <p:sp>
        <p:nvSpPr>
          <p:cNvPr id="91" name="Google Shape;91;p51"/>
          <p:cNvSpPr txBox="1">
            <a:spLocks noGrp="1"/>
          </p:cNvSpPr>
          <p:nvPr>
            <p:ph type="title"/>
          </p:nvPr>
        </p:nvSpPr>
        <p:spPr>
          <a:xfrm>
            <a:off x="609600" y="274639"/>
            <a:ext cx="10972800" cy="11432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1"/>
          <p:cNvSpPr txBox="1">
            <a:spLocks noGrp="1"/>
          </p:cNvSpPr>
          <p:nvPr>
            <p:ph type="body" idx="1"/>
          </p:nvPr>
        </p:nvSpPr>
        <p:spPr>
          <a:xfrm>
            <a:off x="609600" y="1600201"/>
            <a:ext cx="10972800" cy="4147200"/>
          </a:xfrm>
          <a:prstGeom prst="rect">
            <a:avLst/>
          </a:prstGeom>
          <a:noFill/>
          <a:ln>
            <a:noFill/>
          </a:ln>
        </p:spPr>
        <p:txBody>
          <a:bodyPr spcFirstLastPara="1" wrap="square" lIns="91425" tIns="45700" rIns="91425" bIns="45700" anchor="t" anchorCtr="0">
            <a:noAutofit/>
          </a:bodyPr>
          <a:lstStyle>
            <a:lvl1pPr marL="609585" lvl="0" indent="-548626" algn="l">
              <a:lnSpc>
                <a:spcPct val="90000"/>
              </a:lnSpc>
              <a:spcBef>
                <a:spcPts val="853"/>
              </a:spcBef>
              <a:spcAft>
                <a:spcPts val="0"/>
              </a:spcAft>
              <a:buClr>
                <a:schemeClr val="dk1"/>
              </a:buClr>
              <a:buSzPts val="2880"/>
              <a:buFont typeface="Calibri"/>
              <a:buChar char="•"/>
              <a:defRPr/>
            </a:lvl1pPr>
            <a:lvl2pPr marL="1219170" lvl="1" indent="-541853" algn="l">
              <a:lnSpc>
                <a:spcPct val="90000"/>
              </a:lnSpc>
              <a:spcBef>
                <a:spcPts val="747"/>
              </a:spcBef>
              <a:spcAft>
                <a:spcPts val="0"/>
              </a:spcAft>
              <a:buClr>
                <a:schemeClr val="dk1"/>
              </a:buClr>
              <a:buSzPts val="2800"/>
              <a:buFont typeface="Courier New"/>
              <a:buChar char="o"/>
              <a:defRPr/>
            </a:lvl2pPr>
            <a:lvl3pPr marL="1828754" lvl="2" indent="-507987" algn="l">
              <a:lnSpc>
                <a:spcPct val="90000"/>
              </a:lnSpc>
              <a:spcBef>
                <a:spcPts val="640"/>
              </a:spcBef>
              <a:spcAft>
                <a:spcPts val="0"/>
              </a:spcAft>
              <a:buClr>
                <a:schemeClr val="dk1"/>
              </a:buClr>
              <a:buSzPts val="2400"/>
              <a:buFont typeface="Arial"/>
              <a:buChar char="•"/>
              <a:defRPr/>
            </a:lvl3pPr>
            <a:lvl4pPr marL="2438339" lvl="3" indent="-457189" algn="l">
              <a:lnSpc>
                <a:spcPct val="90000"/>
              </a:lnSpc>
              <a:spcBef>
                <a:spcPts val="480"/>
              </a:spcBef>
              <a:spcAft>
                <a:spcPts val="0"/>
              </a:spcAft>
              <a:buClr>
                <a:schemeClr val="dk1"/>
              </a:buClr>
              <a:buSzPts val="1800"/>
              <a:buChar char="●"/>
              <a:defRPr/>
            </a:lvl4pPr>
            <a:lvl5pPr marL="3047924" lvl="4" indent="-457189" algn="l">
              <a:lnSpc>
                <a:spcPct val="90000"/>
              </a:lnSpc>
              <a:spcBef>
                <a:spcPts val="480"/>
              </a:spcBef>
              <a:spcAft>
                <a:spcPts val="0"/>
              </a:spcAft>
              <a:buClr>
                <a:schemeClr val="dk1"/>
              </a:buClr>
              <a:buSzPts val="1800"/>
              <a:buChar char="○"/>
              <a:defRPr/>
            </a:lvl5pPr>
            <a:lvl6pPr marL="3657509" lvl="5" indent="-457189" algn="l">
              <a:lnSpc>
                <a:spcPct val="90000"/>
              </a:lnSpc>
              <a:spcBef>
                <a:spcPts val="480"/>
              </a:spcBef>
              <a:spcAft>
                <a:spcPts val="0"/>
              </a:spcAft>
              <a:buClr>
                <a:schemeClr val="dk1"/>
              </a:buClr>
              <a:buSzPts val="1800"/>
              <a:buChar char="■"/>
              <a:defRPr/>
            </a:lvl6pPr>
            <a:lvl7pPr marL="4267093" lvl="6" indent="-457189" algn="l">
              <a:lnSpc>
                <a:spcPct val="90000"/>
              </a:lnSpc>
              <a:spcBef>
                <a:spcPts val="480"/>
              </a:spcBef>
              <a:spcAft>
                <a:spcPts val="0"/>
              </a:spcAft>
              <a:buClr>
                <a:schemeClr val="dk1"/>
              </a:buClr>
              <a:buSzPts val="1800"/>
              <a:buChar char="●"/>
              <a:defRPr/>
            </a:lvl7pPr>
            <a:lvl8pPr marL="4876678" lvl="7" indent="-457189" algn="l">
              <a:lnSpc>
                <a:spcPct val="90000"/>
              </a:lnSpc>
              <a:spcBef>
                <a:spcPts val="480"/>
              </a:spcBef>
              <a:spcAft>
                <a:spcPts val="0"/>
              </a:spcAft>
              <a:buClr>
                <a:schemeClr val="dk1"/>
              </a:buClr>
              <a:buSzPts val="1800"/>
              <a:buChar char="○"/>
              <a:defRPr/>
            </a:lvl8pPr>
            <a:lvl9pPr marL="5486263" lvl="8" indent="-457189" algn="l">
              <a:lnSpc>
                <a:spcPct val="90000"/>
              </a:lnSpc>
              <a:spcBef>
                <a:spcPts val="480"/>
              </a:spcBef>
              <a:spcAft>
                <a:spcPts val="0"/>
              </a:spcAft>
              <a:buClr>
                <a:schemeClr val="dk1"/>
              </a:buClr>
              <a:buSzPts val="1800"/>
              <a:buChar char="■"/>
              <a:defRPr/>
            </a:lvl9pPr>
          </a:lstStyle>
          <a:p>
            <a:endParaRPr/>
          </a:p>
        </p:txBody>
      </p:sp>
      <p:sp>
        <p:nvSpPr>
          <p:cNvPr id="93" name="Google Shape;93;p51"/>
          <p:cNvSpPr txBox="1">
            <a:spLocks noGrp="1"/>
          </p:cNvSpPr>
          <p:nvPr>
            <p:ph type="sldNum" idx="12"/>
          </p:nvPr>
        </p:nvSpPr>
        <p:spPr>
          <a:xfrm>
            <a:off x="8737263" y="6309320"/>
            <a:ext cx="28448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68900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1_Content Slide" type="tx">
  <p:cSld name="1_Content Slide">
    <p:spTree>
      <p:nvGrpSpPr>
        <p:cNvPr id="1" name="Shape 94"/>
        <p:cNvGrpSpPr/>
        <p:nvPr/>
      </p:nvGrpSpPr>
      <p:grpSpPr>
        <a:xfrm>
          <a:off x="0" y="0"/>
          <a:ext cx="0" cy="0"/>
          <a:chOff x="0" y="0"/>
          <a:chExt cx="0" cy="0"/>
        </a:xfrm>
      </p:grpSpPr>
      <p:pic>
        <p:nvPicPr>
          <p:cNvPr id="95" name="Google Shape;95;p52" descr="Billede 6"/>
          <p:cNvPicPr preferRelativeResize="0"/>
          <p:nvPr/>
        </p:nvPicPr>
        <p:blipFill rotWithShape="1">
          <a:blip r:embed="rId2">
            <a:alphaModFix/>
          </a:blip>
          <a:srcRect/>
          <a:stretch/>
        </p:blipFill>
        <p:spPr>
          <a:xfrm>
            <a:off x="-1" y="2"/>
            <a:ext cx="12107121" cy="6810255"/>
          </a:xfrm>
          <a:prstGeom prst="rect">
            <a:avLst/>
          </a:prstGeom>
          <a:noFill/>
          <a:ln>
            <a:noFill/>
          </a:ln>
        </p:spPr>
      </p:pic>
      <p:sp>
        <p:nvSpPr>
          <p:cNvPr id="96" name="Google Shape;96;p52"/>
          <p:cNvSpPr txBox="1">
            <a:spLocks noGrp="1"/>
          </p:cNvSpPr>
          <p:nvPr>
            <p:ph type="title"/>
          </p:nvPr>
        </p:nvSpPr>
        <p:spPr>
          <a:xfrm>
            <a:off x="1524000" y="242688"/>
            <a:ext cx="9144000" cy="984229"/>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540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52"/>
          <p:cNvSpPr txBox="1">
            <a:spLocks noGrp="1"/>
          </p:cNvSpPr>
          <p:nvPr>
            <p:ph type="body" idx="1"/>
          </p:nvPr>
        </p:nvSpPr>
        <p:spPr>
          <a:xfrm>
            <a:off x="1524001" y="1504710"/>
            <a:ext cx="4991100" cy="4256012"/>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500"/>
              <a:buFont typeface="Proxima Nova"/>
              <a:buNone/>
              <a:defRPr sz="2000">
                <a:solidFill>
                  <a:srgbClr val="535353"/>
                </a:solidFill>
              </a:defRPr>
            </a:lvl1pPr>
            <a:lvl2pPr marL="1219170" lvl="1" indent="-304792" algn="l">
              <a:lnSpc>
                <a:spcPct val="90000"/>
              </a:lnSpc>
              <a:spcBef>
                <a:spcPts val="400"/>
              </a:spcBef>
              <a:spcAft>
                <a:spcPts val="0"/>
              </a:spcAft>
              <a:buSzPts val="1500"/>
              <a:buFont typeface="Proxima Nova"/>
              <a:buNone/>
              <a:defRPr sz="2000">
                <a:solidFill>
                  <a:srgbClr val="535353"/>
                </a:solidFill>
              </a:defRPr>
            </a:lvl2pPr>
            <a:lvl3pPr marL="1828754" lvl="2" indent="-304792" algn="l">
              <a:lnSpc>
                <a:spcPct val="90000"/>
              </a:lnSpc>
              <a:spcBef>
                <a:spcPts val="400"/>
              </a:spcBef>
              <a:spcAft>
                <a:spcPts val="0"/>
              </a:spcAft>
              <a:buSzPts val="1500"/>
              <a:buFont typeface="Proxima Nova"/>
              <a:buNone/>
              <a:defRPr sz="2000">
                <a:solidFill>
                  <a:srgbClr val="535353"/>
                </a:solidFill>
              </a:defRPr>
            </a:lvl3pPr>
            <a:lvl4pPr marL="2438339" lvl="3" indent="-304792" algn="l">
              <a:lnSpc>
                <a:spcPct val="90000"/>
              </a:lnSpc>
              <a:spcBef>
                <a:spcPts val="400"/>
              </a:spcBef>
              <a:spcAft>
                <a:spcPts val="0"/>
              </a:spcAft>
              <a:buSzPts val="1500"/>
              <a:buFont typeface="Proxima Nova"/>
              <a:buNone/>
              <a:defRPr sz="2000">
                <a:solidFill>
                  <a:srgbClr val="535353"/>
                </a:solidFill>
              </a:defRPr>
            </a:lvl4pPr>
            <a:lvl5pPr marL="3047924" lvl="4" indent="-304792" algn="l">
              <a:lnSpc>
                <a:spcPct val="90000"/>
              </a:lnSpc>
              <a:spcBef>
                <a:spcPts val="400"/>
              </a:spcBef>
              <a:spcAft>
                <a:spcPts val="0"/>
              </a:spcAft>
              <a:buSzPts val="1500"/>
              <a:buFont typeface="Proxima Nova"/>
              <a:buNone/>
              <a:defRPr sz="2000">
                <a:solidFill>
                  <a:srgbClr val="535353"/>
                </a:solidFill>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98" name="Google Shape;98;p52"/>
          <p:cNvSpPr txBox="1">
            <a:spLocks noGrp="1"/>
          </p:cNvSpPr>
          <p:nvPr>
            <p:ph type="sldNum" idx="12"/>
          </p:nvPr>
        </p:nvSpPr>
        <p:spPr>
          <a:xfrm>
            <a:off x="7926148" y="6336000"/>
            <a:ext cx="7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23274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99"/>
        <p:cNvGrpSpPr/>
        <p:nvPr/>
      </p:nvGrpSpPr>
      <p:grpSpPr>
        <a:xfrm>
          <a:off x="0" y="0"/>
          <a:ext cx="0" cy="0"/>
          <a:chOff x="0" y="0"/>
          <a:chExt cx="0" cy="0"/>
        </a:xfrm>
      </p:grpSpPr>
      <p:pic>
        <p:nvPicPr>
          <p:cNvPr id="100" name="Google Shape;100;p53"/>
          <p:cNvPicPr preferRelativeResize="0"/>
          <p:nvPr/>
        </p:nvPicPr>
        <p:blipFill rotWithShape="1">
          <a:blip r:embed="rId2">
            <a:alphaModFix amt="3000"/>
          </a:blip>
          <a:srcRect/>
          <a:stretch/>
        </p:blipFill>
        <p:spPr>
          <a:xfrm>
            <a:off x="5861539" y="326293"/>
            <a:ext cx="6019800" cy="6019800"/>
          </a:xfrm>
          <a:prstGeom prst="rect">
            <a:avLst/>
          </a:prstGeom>
          <a:noFill/>
          <a:ln>
            <a:noFill/>
          </a:ln>
        </p:spPr>
      </p:pic>
      <p:sp>
        <p:nvSpPr>
          <p:cNvPr id="101" name="Google Shape;101;p53"/>
          <p:cNvSpPr txBox="1"/>
          <p:nvPr/>
        </p:nvSpPr>
        <p:spPr>
          <a:xfrm>
            <a:off x="1728316" y="-100484"/>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2" name="Google Shape;102;p53"/>
          <p:cNvSpPr txBox="1"/>
          <p:nvPr/>
        </p:nvSpPr>
        <p:spPr>
          <a:xfrm>
            <a:off x="2844800" y="2717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3" name="Google Shape;103;p53"/>
          <p:cNvSpPr txBox="1"/>
          <p:nvPr/>
        </p:nvSpPr>
        <p:spPr>
          <a:xfrm>
            <a:off x="2374900" y="64262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4" name="Google Shape;104;p53"/>
          <p:cNvSpPr txBox="1"/>
          <p:nvPr/>
        </p:nvSpPr>
        <p:spPr>
          <a:xfrm>
            <a:off x="2019719" y="552659"/>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05" name="Google Shape;105;p53"/>
          <p:cNvSpPr txBox="1">
            <a:spLocks noGrp="1"/>
          </p:cNvSpPr>
          <p:nvPr>
            <p:ph type="body" idx="1"/>
          </p:nvPr>
        </p:nvSpPr>
        <p:spPr>
          <a:xfrm>
            <a:off x="838200" y="224793"/>
            <a:ext cx="6109275" cy="75565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sz="4000" b="1" i="0">
                <a:latin typeface="Proxima Nova Extrabold"/>
                <a:ea typeface="Proxima Nova Extrabold"/>
                <a:cs typeface="Proxima Nova Extrabold"/>
                <a:sym typeface="Proxima Nova Extra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106" name="Google Shape;106;p53"/>
          <p:cNvSpPr txBox="1">
            <a:spLocks noGrp="1"/>
          </p:cNvSpPr>
          <p:nvPr>
            <p:ph type="body" idx="2"/>
          </p:nvPr>
        </p:nvSpPr>
        <p:spPr>
          <a:xfrm>
            <a:off x="838199" y="873633"/>
            <a:ext cx="6105212" cy="623571"/>
          </a:xfrm>
          <a:prstGeom prst="rect">
            <a:avLst/>
          </a:prstGeom>
          <a:noFill/>
          <a:ln>
            <a:noFill/>
          </a:ln>
        </p:spPr>
        <p:txBody>
          <a:bodyPr spcFirstLastPara="1" wrap="square" lIns="91425" tIns="91425" rIns="91425" bIns="91425" anchor="t" anchorCtr="0">
            <a:noAutofit/>
          </a:bodyPr>
          <a:lstStyle>
            <a:lvl1pPr marL="609585" lvl="0" indent="-304792" algn="l">
              <a:lnSpc>
                <a:spcPct val="90000"/>
              </a:lnSpc>
              <a:spcBef>
                <a:spcPts val="4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107" name="Google Shape;107;p53"/>
          <p:cNvSpPr txBox="1">
            <a:spLocks noGrp="1"/>
          </p:cNvSpPr>
          <p:nvPr>
            <p:ph type="body" idx="3"/>
          </p:nvPr>
        </p:nvSpPr>
        <p:spPr>
          <a:xfrm>
            <a:off x="838199" y="2002230"/>
            <a:ext cx="8727832" cy="3144795"/>
          </a:xfrm>
          <a:prstGeom prst="rect">
            <a:avLst/>
          </a:prstGeom>
          <a:noFill/>
          <a:ln>
            <a:noFill/>
          </a:ln>
        </p:spPr>
        <p:txBody>
          <a:bodyPr spcFirstLastPara="1" wrap="square" lIns="91425" tIns="91425" rIns="91425" bIns="91425" anchor="t" anchorCtr="0">
            <a:noAutofit/>
          </a:bodyPr>
          <a:lstStyle>
            <a:lvl1pPr marL="609585" marR="0" lvl="0" indent="-426709" algn="l">
              <a:lnSpc>
                <a:spcPct val="100000"/>
              </a:lnSpc>
              <a:spcBef>
                <a:spcPts val="1200"/>
              </a:spcBef>
              <a:spcAft>
                <a:spcPts val="0"/>
              </a:spcAft>
              <a:buClr>
                <a:schemeClr val="dk1"/>
              </a:buClr>
              <a:buSzPts val="1440"/>
              <a:buFont typeface="Arial"/>
              <a:buChar char="•"/>
              <a:defRPr sz="2400"/>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pic>
        <p:nvPicPr>
          <p:cNvPr id="108" name="Google Shape;108;p53"/>
          <p:cNvPicPr preferRelativeResize="0"/>
          <p:nvPr/>
        </p:nvPicPr>
        <p:blipFill rotWithShape="1">
          <a:blip r:embed="rId3">
            <a:alphaModFix/>
          </a:blip>
          <a:srcRect/>
          <a:stretch/>
        </p:blipFill>
        <p:spPr>
          <a:xfrm>
            <a:off x="561244" y="323379"/>
            <a:ext cx="276952" cy="429559"/>
          </a:xfrm>
          <a:prstGeom prst="rect">
            <a:avLst/>
          </a:prstGeom>
          <a:noFill/>
          <a:ln>
            <a:noFill/>
          </a:ln>
        </p:spPr>
      </p:pic>
      <p:sp>
        <p:nvSpPr>
          <p:cNvPr id="109" name="Google Shape;109;p53"/>
          <p:cNvSpPr txBox="1"/>
          <p:nvPr/>
        </p:nvSpPr>
        <p:spPr>
          <a:xfrm>
            <a:off x="640935" y="1273323"/>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
        <p:nvSpPr>
          <p:cNvPr id="110" name="Google Shape;110;p53"/>
          <p:cNvSpPr txBox="1"/>
          <p:nvPr/>
        </p:nvSpPr>
        <p:spPr>
          <a:xfrm>
            <a:off x="1643271" y="6400800"/>
            <a:ext cx="0" cy="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1" i="0" u="none" strike="noStrike" cap="none">
              <a:solidFill>
                <a:srgbClr val="9B9898"/>
              </a:solidFill>
              <a:latin typeface="Proxima Nova Semibold"/>
              <a:ea typeface="Proxima Nova Semibold"/>
              <a:cs typeface="Proxima Nova Semibold"/>
              <a:sym typeface="Proxima Nova Semibold"/>
            </a:endParaRPr>
          </a:p>
        </p:txBody>
      </p:sp>
    </p:spTree>
    <p:extLst>
      <p:ext uri="{BB962C8B-B14F-4D97-AF65-F5344CB8AC3E}">
        <p14:creationId xmlns:p14="http://schemas.microsoft.com/office/powerpoint/2010/main" val="379383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16"/>
        <p:cNvGrpSpPr/>
        <p:nvPr/>
      </p:nvGrpSpPr>
      <p:grpSpPr>
        <a:xfrm>
          <a:off x="0" y="0"/>
          <a:ext cx="0" cy="0"/>
          <a:chOff x="0" y="0"/>
          <a:chExt cx="0" cy="0"/>
        </a:xfrm>
      </p:grpSpPr>
      <p:sp>
        <p:nvSpPr>
          <p:cNvPr id="17" name="Google Shape;17;p41"/>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525152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eg 1">
  <p:cSld name="Leeg 1">
    <p:spTree>
      <p:nvGrpSpPr>
        <p:cNvPr id="1" name="Shape 111"/>
        <p:cNvGrpSpPr/>
        <p:nvPr/>
      </p:nvGrpSpPr>
      <p:grpSpPr>
        <a:xfrm>
          <a:off x="0" y="0"/>
          <a:ext cx="0" cy="0"/>
          <a:chOff x="0" y="0"/>
          <a:chExt cx="0" cy="0"/>
        </a:xfrm>
      </p:grpSpPr>
      <p:sp>
        <p:nvSpPr>
          <p:cNvPr id="112" name="Google Shape;112;p54"/>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113" name="Google Shape;113;p54"/>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4933"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14" name="Google Shape;114;p54"/>
          <p:cNvSpPr txBox="1">
            <a:spLocks noGrp="1"/>
          </p:cNvSpPr>
          <p:nvPr>
            <p:ph type="body" idx="1"/>
          </p:nvPr>
        </p:nvSpPr>
        <p:spPr>
          <a:xfrm>
            <a:off x="512967" y="1465600"/>
            <a:ext cx="9888000" cy="3672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Char char="•"/>
              <a:defRPr sz="2933" i="0" u="none" strike="noStrike" cap="none">
                <a:solidFill>
                  <a:schemeClr val="dk1"/>
                </a:solidFill>
              </a:defRPr>
            </a:lvl1pPr>
            <a:lvl2pPr marL="1219170" marR="0" lvl="1" indent="-444489" algn="l">
              <a:lnSpc>
                <a:spcPct val="90000"/>
              </a:lnSpc>
              <a:spcBef>
                <a:spcPts val="400"/>
              </a:spcBef>
              <a:spcAft>
                <a:spcPts val="0"/>
              </a:spcAft>
              <a:buClr>
                <a:srgbClr val="7F7F7F"/>
              </a:buClr>
              <a:buSzPts val="1650"/>
              <a:buChar char="•"/>
              <a:defRPr sz="2933" i="0" u="none" strike="noStrike" cap="none">
                <a:solidFill>
                  <a:srgbClr val="7F7F7F"/>
                </a:solidFill>
              </a:defRPr>
            </a:lvl2pPr>
            <a:lvl3pPr marL="1828754" marR="0" lvl="2" indent="-448722" algn="l">
              <a:lnSpc>
                <a:spcPct val="90000"/>
              </a:lnSpc>
              <a:spcBef>
                <a:spcPts val="400"/>
              </a:spcBef>
              <a:spcAft>
                <a:spcPts val="0"/>
              </a:spcAft>
              <a:buClr>
                <a:schemeClr val="dk1"/>
              </a:buClr>
              <a:buSzPts val="1700"/>
              <a:buChar char="•"/>
              <a:defRPr sz="2667" i="0" u="none" strike="noStrike" cap="none">
                <a:solidFill>
                  <a:schemeClr val="dk1"/>
                </a:solidFill>
              </a:defRPr>
            </a:lvl3pPr>
            <a:lvl4pPr marL="2438339" marR="0" lvl="3" indent="-431789" algn="l">
              <a:lnSpc>
                <a:spcPct val="90000"/>
              </a:lnSpc>
              <a:spcBef>
                <a:spcPts val="400"/>
              </a:spcBef>
              <a:spcAft>
                <a:spcPts val="0"/>
              </a:spcAft>
              <a:buClr>
                <a:schemeClr val="dk1"/>
              </a:buClr>
              <a:buSzPts val="1500"/>
              <a:buChar char="•"/>
              <a:defRPr sz="2667" i="0" u="none" strike="noStrike" cap="none">
                <a:solidFill>
                  <a:schemeClr val="dk1"/>
                </a:solidFill>
              </a:defRPr>
            </a:lvl4pPr>
            <a:lvl5pPr marL="3047924" marR="0" lvl="4" indent="-457189" algn="l">
              <a:lnSpc>
                <a:spcPct val="90000"/>
              </a:lnSpc>
              <a:spcBef>
                <a:spcPts val="400"/>
              </a:spcBef>
              <a:spcAft>
                <a:spcPts val="0"/>
              </a:spcAft>
              <a:buClr>
                <a:schemeClr val="dk1"/>
              </a:buClr>
              <a:buSzPts val="1800"/>
              <a:buChar char="•"/>
              <a:defRPr sz="2667" i="0" u="none" strike="noStrike" cap="none">
                <a:solidFill>
                  <a:schemeClr val="dk1"/>
                </a:solidFill>
              </a:defRPr>
            </a:lvl5pPr>
            <a:lvl6pPr marL="3657509" marR="0" lvl="5" indent="-457189" algn="l">
              <a:lnSpc>
                <a:spcPct val="90000"/>
              </a:lnSpc>
              <a:spcBef>
                <a:spcPts val="667"/>
              </a:spcBef>
              <a:spcAft>
                <a:spcPts val="0"/>
              </a:spcAft>
              <a:buClr>
                <a:schemeClr val="dk1"/>
              </a:buClr>
              <a:buSzPts val="1800"/>
              <a:buChar char="•"/>
              <a:defRPr sz="2400" i="0" u="none" strike="noStrike" cap="none">
                <a:solidFill>
                  <a:schemeClr val="dk1"/>
                </a:solidFill>
              </a:defRPr>
            </a:lvl6pPr>
            <a:lvl7pPr marL="4267093" marR="0" lvl="6" indent="-457189" algn="l">
              <a:lnSpc>
                <a:spcPct val="90000"/>
              </a:lnSpc>
              <a:spcBef>
                <a:spcPts val="667"/>
              </a:spcBef>
              <a:spcAft>
                <a:spcPts val="0"/>
              </a:spcAft>
              <a:buClr>
                <a:schemeClr val="dk1"/>
              </a:buClr>
              <a:buSzPts val="1800"/>
              <a:buChar char="•"/>
              <a:defRPr sz="2400" i="0" u="none" strike="noStrike" cap="none">
                <a:solidFill>
                  <a:schemeClr val="dk1"/>
                </a:solidFill>
              </a:defRPr>
            </a:lvl7pPr>
            <a:lvl8pPr marL="4876678" marR="0" lvl="7" indent="-457189" algn="l">
              <a:lnSpc>
                <a:spcPct val="90000"/>
              </a:lnSpc>
              <a:spcBef>
                <a:spcPts val="667"/>
              </a:spcBef>
              <a:spcAft>
                <a:spcPts val="0"/>
              </a:spcAft>
              <a:buClr>
                <a:schemeClr val="dk1"/>
              </a:buClr>
              <a:buSzPts val="1800"/>
              <a:buChar char="•"/>
              <a:defRPr sz="2400" i="0" u="none" strike="noStrike" cap="none">
                <a:solidFill>
                  <a:schemeClr val="dk1"/>
                </a:solidFill>
              </a:defRPr>
            </a:lvl8pPr>
            <a:lvl9pPr marL="5486263" marR="0" lvl="8" indent="-457189" algn="l">
              <a:lnSpc>
                <a:spcPct val="90000"/>
              </a:lnSpc>
              <a:spcBef>
                <a:spcPts val="667"/>
              </a:spcBef>
              <a:spcAft>
                <a:spcPts val="0"/>
              </a:spcAft>
              <a:buClr>
                <a:schemeClr val="dk1"/>
              </a:buClr>
              <a:buSzPts val="1800"/>
              <a:buChar char="•"/>
              <a:defRPr sz="2400" i="0" u="none" strike="noStrike" cap="none">
                <a:solidFill>
                  <a:schemeClr val="dk1"/>
                </a:solidFill>
              </a:defRPr>
            </a:lvl9pPr>
          </a:lstStyle>
          <a:p>
            <a:endParaRPr/>
          </a:p>
        </p:txBody>
      </p:sp>
      <p:pic>
        <p:nvPicPr>
          <p:cNvPr id="115" name="Google Shape;115;p54"/>
          <p:cNvPicPr preferRelativeResize="0"/>
          <p:nvPr/>
        </p:nvPicPr>
        <p:blipFill rotWithShape="1">
          <a:blip r:embed="rId2">
            <a:alphaModFix/>
          </a:blip>
          <a:srcRect/>
          <a:stretch/>
        </p:blipFill>
        <p:spPr>
          <a:xfrm>
            <a:off x="864000" y="5857201"/>
            <a:ext cx="1836000" cy="714311"/>
          </a:xfrm>
          <a:prstGeom prst="rect">
            <a:avLst/>
          </a:prstGeom>
          <a:noFill/>
          <a:ln>
            <a:noFill/>
          </a:ln>
        </p:spPr>
      </p:pic>
      <p:sp>
        <p:nvSpPr>
          <p:cNvPr id="116" name="Google Shape;116;p54"/>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988195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24"/>
        <p:cNvGrpSpPr/>
        <p:nvPr/>
      </p:nvGrpSpPr>
      <p:grpSpPr>
        <a:xfrm>
          <a:off x="0" y="0"/>
          <a:ext cx="0" cy="0"/>
          <a:chOff x="0" y="0"/>
          <a:chExt cx="0" cy="0"/>
        </a:xfrm>
      </p:grpSpPr>
      <p:sp>
        <p:nvSpPr>
          <p:cNvPr id="125" name="Google Shape;125;p57"/>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5333"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26" name="Google Shape;126;p57"/>
          <p:cNvSpPr txBox="1">
            <a:spLocks noGrp="1"/>
          </p:cNvSpPr>
          <p:nvPr>
            <p:ph type="sldNum" idx="12"/>
          </p:nvPr>
        </p:nvSpPr>
        <p:spPr>
          <a:xfrm>
            <a:off x="4655840" y="6345325"/>
            <a:ext cx="2844800" cy="3652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n-GB" smtClean="0"/>
              <a:pPr/>
              <a:t>‹#›</a:t>
            </a:fld>
            <a:endParaRPr lang="en-GB"/>
          </a:p>
        </p:txBody>
      </p:sp>
      <p:pic>
        <p:nvPicPr>
          <p:cNvPr id="127" name="Google Shape;127;p57"/>
          <p:cNvPicPr preferRelativeResize="0"/>
          <p:nvPr/>
        </p:nvPicPr>
        <p:blipFill rotWithShape="1">
          <a:blip r:embed="rId2">
            <a:alphaModFix/>
          </a:blip>
          <a:srcRect/>
          <a:stretch/>
        </p:blipFill>
        <p:spPr>
          <a:xfrm>
            <a:off x="694457" y="6163302"/>
            <a:ext cx="1242847" cy="578068"/>
          </a:xfrm>
          <a:prstGeom prst="rect">
            <a:avLst/>
          </a:prstGeom>
          <a:noFill/>
          <a:ln>
            <a:noFill/>
          </a:ln>
        </p:spPr>
      </p:pic>
      <p:sp>
        <p:nvSpPr>
          <p:cNvPr id="128" name="Google Shape;128;p57"/>
          <p:cNvSpPr txBox="1">
            <a:spLocks noGrp="1"/>
          </p:cNvSpPr>
          <p:nvPr>
            <p:ph type="body" idx="1"/>
          </p:nvPr>
        </p:nvSpPr>
        <p:spPr>
          <a:xfrm>
            <a:off x="609600" y="1600200"/>
            <a:ext cx="10972800" cy="4526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Char char="•"/>
              <a:defRPr sz="2933" i="0" u="none" strike="noStrike" cap="none">
                <a:solidFill>
                  <a:schemeClr val="dk1"/>
                </a:solidFill>
              </a:defRPr>
            </a:lvl1pPr>
            <a:lvl2pPr marL="1219170" marR="0" lvl="1" indent="-435176" algn="l">
              <a:lnSpc>
                <a:spcPct val="90000"/>
              </a:lnSpc>
              <a:spcBef>
                <a:spcPts val="400"/>
              </a:spcBef>
              <a:spcAft>
                <a:spcPts val="0"/>
              </a:spcAft>
              <a:buClr>
                <a:srgbClr val="7F7F7F"/>
              </a:buClr>
              <a:buSzPts val="1540"/>
              <a:buChar char="•"/>
              <a:defRPr sz="2933" i="0" u="none" strike="noStrike" cap="none">
                <a:solidFill>
                  <a:srgbClr val="7F7F7F"/>
                </a:solidFill>
              </a:defRPr>
            </a:lvl2pPr>
            <a:lvl3pPr marL="1828754" marR="0" lvl="2" indent="-457189" algn="l">
              <a:lnSpc>
                <a:spcPct val="90000"/>
              </a:lnSpc>
              <a:spcBef>
                <a:spcPts val="400"/>
              </a:spcBef>
              <a:spcAft>
                <a:spcPts val="0"/>
              </a:spcAft>
              <a:buClr>
                <a:schemeClr val="dk1"/>
              </a:buClr>
              <a:buSzPts val="1800"/>
              <a:buChar char="•"/>
              <a:defRPr sz="2667" i="0" u="none" strike="noStrike" cap="none">
                <a:solidFill>
                  <a:schemeClr val="dk1"/>
                </a:solidFill>
              </a:defRPr>
            </a:lvl3pPr>
            <a:lvl4pPr marL="2438339" marR="0" lvl="3" indent="-431789" algn="l">
              <a:lnSpc>
                <a:spcPct val="90000"/>
              </a:lnSpc>
              <a:spcBef>
                <a:spcPts val="400"/>
              </a:spcBef>
              <a:spcAft>
                <a:spcPts val="0"/>
              </a:spcAft>
              <a:buClr>
                <a:schemeClr val="dk1"/>
              </a:buClr>
              <a:buSzPts val="1500"/>
              <a:buChar char="•"/>
              <a:defRPr sz="2667" i="0" u="none" strike="noStrike" cap="none">
                <a:solidFill>
                  <a:schemeClr val="dk1"/>
                </a:solidFill>
              </a:defRPr>
            </a:lvl4pPr>
            <a:lvl5pPr marL="3047924" marR="0" lvl="4" indent="-457189" algn="l">
              <a:lnSpc>
                <a:spcPct val="90000"/>
              </a:lnSpc>
              <a:spcBef>
                <a:spcPts val="400"/>
              </a:spcBef>
              <a:spcAft>
                <a:spcPts val="0"/>
              </a:spcAft>
              <a:buClr>
                <a:schemeClr val="dk1"/>
              </a:buClr>
              <a:buSzPts val="1800"/>
              <a:buChar char="•"/>
              <a:defRPr sz="2667" i="0" u="none" strike="noStrike" cap="none">
                <a:solidFill>
                  <a:schemeClr val="dk1"/>
                </a:solidFill>
              </a:defRPr>
            </a:lvl5pPr>
            <a:lvl6pPr marL="3657509" marR="0" lvl="5" indent="-457189" algn="l">
              <a:lnSpc>
                <a:spcPct val="90000"/>
              </a:lnSpc>
              <a:spcBef>
                <a:spcPts val="667"/>
              </a:spcBef>
              <a:spcAft>
                <a:spcPts val="0"/>
              </a:spcAft>
              <a:buClr>
                <a:schemeClr val="dk1"/>
              </a:buClr>
              <a:buSzPts val="1800"/>
              <a:buChar char="•"/>
              <a:defRPr sz="2400" i="0" u="none" strike="noStrike" cap="none">
                <a:solidFill>
                  <a:schemeClr val="dk1"/>
                </a:solidFill>
              </a:defRPr>
            </a:lvl6pPr>
            <a:lvl7pPr marL="4267093" marR="0" lvl="6" indent="-457189" algn="l">
              <a:lnSpc>
                <a:spcPct val="90000"/>
              </a:lnSpc>
              <a:spcBef>
                <a:spcPts val="667"/>
              </a:spcBef>
              <a:spcAft>
                <a:spcPts val="0"/>
              </a:spcAft>
              <a:buClr>
                <a:schemeClr val="dk1"/>
              </a:buClr>
              <a:buSzPts val="1800"/>
              <a:buChar char="•"/>
              <a:defRPr sz="2400" i="0" u="none" strike="noStrike" cap="none">
                <a:solidFill>
                  <a:schemeClr val="dk1"/>
                </a:solidFill>
              </a:defRPr>
            </a:lvl7pPr>
            <a:lvl8pPr marL="4876678" marR="0" lvl="7" indent="-457189" algn="l">
              <a:lnSpc>
                <a:spcPct val="90000"/>
              </a:lnSpc>
              <a:spcBef>
                <a:spcPts val="667"/>
              </a:spcBef>
              <a:spcAft>
                <a:spcPts val="0"/>
              </a:spcAft>
              <a:buClr>
                <a:schemeClr val="dk1"/>
              </a:buClr>
              <a:buSzPts val="1800"/>
              <a:buChar char="•"/>
              <a:defRPr sz="2400" i="0" u="none" strike="noStrike" cap="none">
                <a:solidFill>
                  <a:schemeClr val="dk1"/>
                </a:solidFill>
              </a:defRPr>
            </a:lvl8pPr>
            <a:lvl9pPr marL="5486263" marR="0" lvl="8" indent="-457189" algn="l">
              <a:lnSpc>
                <a:spcPct val="90000"/>
              </a:lnSpc>
              <a:spcBef>
                <a:spcPts val="667"/>
              </a:spcBef>
              <a:spcAft>
                <a:spcPts val="0"/>
              </a:spcAft>
              <a:buClr>
                <a:schemeClr val="dk1"/>
              </a:buClr>
              <a:buSzPts val="1800"/>
              <a:buChar char="•"/>
              <a:defRPr sz="2400" i="0" u="none" strike="noStrike" cap="none">
                <a:solidFill>
                  <a:schemeClr val="dk1"/>
                </a:solidFill>
              </a:defRPr>
            </a:lvl9pPr>
          </a:lstStyle>
          <a:p>
            <a:endParaRPr/>
          </a:p>
        </p:txBody>
      </p:sp>
      <p:pic>
        <p:nvPicPr>
          <p:cNvPr id="129" name="Google Shape;129;p57"/>
          <p:cNvPicPr preferRelativeResize="0"/>
          <p:nvPr/>
        </p:nvPicPr>
        <p:blipFill rotWithShape="1">
          <a:blip r:embed="rId3">
            <a:alphaModFix/>
          </a:blip>
          <a:srcRect/>
          <a:stretch/>
        </p:blipFill>
        <p:spPr>
          <a:xfrm>
            <a:off x="9840352" y="6141841"/>
            <a:ext cx="1440208" cy="611288"/>
          </a:xfrm>
          <a:prstGeom prst="rect">
            <a:avLst/>
          </a:prstGeom>
          <a:noFill/>
          <a:ln>
            <a:noFill/>
          </a:ln>
        </p:spPr>
      </p:pic>
      <p:sp>
        <p:nvSpPr>
          <p:cNvPr id="130" name="Google Shape;130;p57"/>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14004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31"/>
        <p:cNvGrpSpPr/>
        <p:nvPr/>
      </p:nvGrpSpPr>
      <p:grpSpPr>
        <a:xfrm>
          <a:off x="0" y="0"/>
          <a:ext cx="0" cy="0"/>
          <a:chOff x="0" y="0"/>
          <a:chExt cx="0" cy="0"/>
        </a:xfrm>
      </p:grpSpPr>
      <p:pic>
        <p:nvPicPr>
          <p:cNvPr id="132" name="Google Shape;132;p58" descr="VLA_verbeeldingwerkt_kader.png"/>
          <p:cNvPicPr preferRelativeResize="0"/>
          <p:nvPr/>
        </p:nvPicPr>
        <p:blipFill rotWithShape="1">
          <a:blip r:embed="rId2">
            <a:alphaModFix/>
          </a:blip>
          <a:srcRect/>
          <a:stretch/>
        </p:blipFill>
        <p:spPr>
          <a:xfrm>
            <a:off x="9318076" y="288000"/>
            <a:ext cx="2091205" cy="813600"/>
          </a:xfrm>
          <a:prstGeom prst="rect">
            <a:avLst/>
          </a:prstGeom>
          <a:noFill/>
          <a:ln>
            <a:noFill/>
          </a:ln>
        </p:spPr>
      </p:pic>
      <p:sp>
        <p:nvSpPr>
          <p:cNvPr id="133" name="Google Shape;133;p58"/>
          <p:cNvSpPr txBox="1">
            <a:spLocks noGrp="1"/>
          </p:cNvSpPr>
          <p:nvPr>
            <p:ph type="ctrTitle"/>
          </p:nvPr>
        </p:nvSpPr>
        <p:spPr>
          <a:xfrm>
            <a:off x="1728000" y="2016000"/>
            <a:ext cx="9888000" cy="2088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7200"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34" name="Google Shape;134;p58"/>
          <p:cNvSpPr txBox="1">
            <a:spLocks noGrp="1"/>
          </p:cNvSpPr>
          <p:nvPr>
            <p:ph type="subTitle" idx="1"/>
          </p:nvPr>
        </p:nvSpPr>
        <p:spPr>
          <a:xfrm>
            <a:off x="1728000" y="4140000"/>
            <a:ext cx="9888000" cy="16556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400"/>
              </a:spcBef>
              <a:spcAft>
                <a:spcPts val="0"/>
              </a:spcAft>
              <a:buClr>
                <a:schemeClr val="dk1"/>
              </a:buClr>
              <a:buSzPts val="1422"/>
              <a:buNone/>
              <a:defRPr sz="2107" i="0" u="none" strike="noStrike" cap="none">
                <a:solidFill>
                  <a:schemeClr val="dk1"/>
                </a:solidFill>
              </a:defRPr>
            </a:lvl1pPr>
            <a:lvl2pPr marR="0" lvl="1" algn="ctr">
              <a:lnSpc>
                <a:spcPct val="90000"/>
              </a:lnSpc>
              <a:spcBef>
                <a:spcPts val="400"/>
              </a:spcBef>
              <a:spcAft>
                <a:spcPts val="0"/>
              </a:spcAft>
              <a:buClr>
                <a:srgbClr val="7F7F7F"/>
              </a:buClr>
              <a:buSzPts val="1400"/>
              <a:buNone/>
              <a:defRPr sz="2667" i="0" u="none" strike="noStrike" cap="none">
                <a:solidFill>
                  <a:srgbClr val="7F7F7F"/>
                </a:solidFill>
              </a:defRPr>
            </a:lvl2pPr>
            <a:lvl3pPr marR="0" lvl="2" algn="ctr">
              <a:lnSpc>
                <a:spcPct val="90000"/>
              </a:lnSpc>
              <a:spcBef>
                <a:spcPts val="400"/>
              </a:spcBef>
              <a:spcAft>
                <a:spcPts val="0"/>
              </a:spcAft>
              <a:buClr>
                <a:schemeClr val="dk1"/>
              </a:buClr>
              <a:buSzPts val="1620"/>
              <a:buNone/>
              <a:defRPr sz="2400" i="0" u="none" strike="noStrike" cap="none">
                <a:solidFill>
                  <a:schemeClr val="dk1"/>
                </a:solidFill>
              </a:defRPr>
            </a:lvl3pPr>
            <a:lvl4pPr marR="0" lvl="3" algn="ctr">
              <a:lnSpc>
                <a:spcPct val="90000"/>
              </a:lnSpc>
              <a:spcBef>
                <a:spcPts val="400"/>
              </a:spcBef>
              <a:spcAft>
                <a:spcPts val="0"/>
              </a:spcAft>
              <a:buClr>
                <a:schemeClr val="dk1"/>
              </a:buClr>
              <a:buSzPts val="1200"/>
              <a:buNone/>
              <a:defRPr sz="2133" i="0" u="none" strike="noStrike" cap="none">
                <a:solidFill>
                  <a:schemeClr val="dk1"/>
                </a:solidFill>
              </a:defRPr>
            </a:lvl4pPr>
            <a:lvl5pPr marR="0" lvl="4" algn="ctr">
              <a:lnSpc>
                <a:spcPct val="90000"/>
              </a:lnSpc>
              <a:spcBef>
                <a:spcPts val="400"/>
              </a:spcBef>
              <a:spcAft>
                <a:spcPts val="0"/>
              </a:spcAft>
              <a:buClr>
                <a:schemeClr val="dk1"/>
              </a:buClr>
              <a:buSzPts val="1440"/>
              <a:buNone/>
              <a:defRPr sz="2133" i="0" u="none" strike="noStrike" cap="none">
                <a:solidFill>
                  <a:schemeClr val="dk1"/>
                </a:solidFill>
              </a:defRPr>
            </a:lvl5pPr>
            <a:lvl6pPr marR="0" lvl="5" algn="ctr">
              <a:lnSpc>
                <a:spcPct val="90000"/>
              </a:lnSpc>
              <a:spcBef>
                <a:spcPts val="667"/>
              </a:spcBef>
              <a:spcAft>
                <a:spcPts val="0"/>
              </a:spcAft>
              <a:buClr>
                <a:schemeClr val="dk1"/>
              </a:buClr>
              <a:buSzPts val="1600"/>
              <a:buNone/>
              <a:defRPr sz="2133" i="0" u="none" strike="noStrike" cap="none">
                <a:solidFill>
                  <a:schemeClr val="dk1"/>
                </a:solidFill>
              </a:defRPr>
            </a:lvl6pPr>
            <a:lvl7pPr marR="0" lvl="6" algn="ctr">
              <a:lnSpc>
                <a:spcPct val="90000"/>
              </a:lnSpc>
              <a:spcBef>
                <a:spcPts val="667"/>
              </a:spcBef>
              <a:spcAft>
                <a:spcPts val="0"/>
              </a:spcAft>
              <a:buClr>
                <a:schemeClr val="dk1"/>
              </a:buClr>
              <a:buSzPts val="1600"/>
              <a:buNone/>
              <a:defRPr sz="2133" i="0" u="none" strike="noStrike" cap="none">
                <a:solidFill>
                  <a:schemeClr val="dk1"/>
                </a:solidFill>
              </a:defRPr>
            </a:lvl7pPr>
            <a:lvl8pPr marR="0" lvl="7" algn="ctr">
              <a:lnSpc>
                <a:spcPct val="90000"/>
              </a:lnSpc>
              <a:spcBef>
                <a:spcPts val="667"/>
              </a:spcBef>
              <a:spcAft>
                <a:spcPts val="0"/>
              </a:spcAft>
              <a:buClr>
                <a:schemeClr val="dk1"/>
              </a:buClr>
              <a:buSzPts val="1600"/>
              <a:buNone/>
              <a:defRPr sz="2133" i="0" u="none" strike="noStrike" cap="none">
                <a:solidFill>
                  <a:schemeClr val="dk1"/>
                </a:solidFill>
              </a:defRPr>
            </a:lvl8pPr>
            <a:lvl9pPr marR="0" lvl="8" algn="ctr">
              <a:lnSpc>
                <a:spcPct val="90000"/>
              </a:lnSpc>
              <a:spcBef>
                <a:spcPts val="667"/>
              </a:spcBef>
              <a:spcAft>
                <a:spcPts val="0"/>
              </a:spcAft>
              <a:buClr>
                <a:schemeClr val="dk1"/>
              </a:buClr>
              <a:buSzPts val="1600"/>
              <a:buNone/>
              <a:defRPr sz="2133" i="0" u="none" strike="noStrike" cap="none">
                <a:solidFill>
                  <a:schemeClr val="dk1"/>
                </a:solidFill>
              </a:defRPr>
            </a:lvl9pPr>
          </a:lstStyle>
          <a:p>
            <a:endParaRPr/>
          </a:p>
        </p:txBody>
      </p:sp>
      <p:sp>
        <p:nvSpPr>
          <p:cNvPr id="135" name="Google Shape;135;p58"/>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5559224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Mobiliteit">
  <p:cSld name="Title - Mobiliteit">
    <p:spTree>
      <p:nvGrpSpPr>
        <p:cNvPr id="1" name="Shape 136"/>
        <p:cNvGrpSpPr/>
        <p:nvPr/>
      </p:nvGrpSpPr>
      <p:grpSpPr>
        <a:xfrm>
          <a:off x="0" y="0"/>
          <a:ext cx="0" cy="0"/>
          <a:chOff x="0" y="0"/>
          <a:chExt cx="0" cy="0"/>
        </a:xfrm>
      </p:grpSpPr>
      <p:pic>
        <p:nvPicPr>
          <p:cNvPr id="137" name="Google Shape;137;p59"/>
          <p:cNvPicPr preferRelativeResize="0"/>
          <p:nvPr/>
        </p:nvPicPr>
        <p:blipFill rotWithShape="1">
          <a:blip r:embed="rId2">
            <a:alphaModFix/>
          </a:blip>
          <a:srcRect r="31375"/>
          <a:stretch/>
        </p:blipFill>
        <p:spPr>
          <a:xfrm>
            <a:off x="381001" y="0"/>
            <a:ext cx="11810999" cy="6858000"/>
          </a:xfrm>
          <a:prstGeom prst="rect">
            <a:avLst/>
          </a:prstGeom>
          <a:noFill/>
          <a:ln>
            <a:noFill/>
          </a:ln>
        </p:spPr>
      </p:pic>
      <p:sp>
        <p:nvSpPr>
          <p:cNvPr id="138" name="Google Shape;138;p59"/>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139" name="Google Shape;139;p59"/>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4933"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140" name="Google Shape;140;p59"/>
          <p:cNvSpPr txBox="1">
            <a:spLocks noGrp="1"/>
          </p:cNvSpPr>
          <p:nvPr>
            <p:ph type="body" idx="1"/>
          </p:nvPr>
        </p:nvSpPr>
        <p:spPr>
          <a:xfrm>
            <a:off x="1728000" y="1915200"/>
            <a:ext cx="9888000" cy="3672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Font typeface="Arial"/>
              <a:buChar char="•"/>
              <a:defRPr sz="2933" b="0" i="0" u="none" strike="noStrike" cap="none">
                <a:solidFill>
                  <a:schemeClr val="dk1"/>
                </a:solidFill>
                <a:latin typeface="Arial"/>
                <a:ea typeface="Arial"/>
                <a:cs typeface="Arial"/>
                <a:sym typeface="Arial"/>
              </a:defRPr>
            </a:lvl1pPr>
            <a:lvl2pPr marL="1219170" marR="0" lvl="1" indent="-444489" algn="l">
              <a:lnSpc>
                <a:spcPct val="90000"/>
              </a:lnSpc>
              <a:spcBef>
                <a:spcPts val="400"/>
              </a:spcBef>
              <a:spcAft>
                <a:spcPts val="0"/>
              </a:spcAft>
              <a:buClr>
                <a:srgbClr val="7F7F7F"/>
              </a:buClr>
              <a:buSzPts val="1650"/>
              <a:buFont typeface="Arial"/>
              <a:buChar char="•"/>
              <a:defRPr sz="2933" b="0" i="0" u="none" strike="noStrike" cap="none">
                <a:solidFill>
                  <a:srgbClr val="7F7F7F"/>
                </a:solidFill>
                <a:latin typeface="Arial"/>
                <a:ea typeface="Arial"/>
                <a:cs typeface="Arial"/>
                <a:sym typeface="Arial"/>
              </a:defRPr>
            </a:lvl2pPr>
            <a:lvl3pPr marL="1828754" marR="0" lvl="2" indent="-448722" algn="l">
              <a:lnSpc>
                <a:spcPct val="90000"/>
              </a:lnSpc>
              <a:spcBef>
                <a:spcPts val="400"/>
              </a:spcBef>
              <a:spcAft>
                <a:spcPts val="0"/>
              </a:spcAft>
              <a:buClr>
                <a:schemeClr val="dk1"/>
              </a:buClr>
              <a:buSzPts val="1700"/>
              <a:buFont typeface="Arial"/>
              <a:buChar char="•"/>
              <a:defRPr sz="2667" b="0" i="0" u="none" strike="noStrike" cap="none">
                <a:solidFill>
                  <a:schemeClr val="dk1"/>
                </a:solidFill>
                <a:latin typeface="Arial"/>
                <a:ea typeface="Arial"/>
                <a:cs typeface="Arial"/>
                <a:sym typeface="Arial"/>
              </a:defRPr>
            </a:lvl3pPr>
            <a:lvl4pPr marL="2438339" marR="0" lvl="3" indent="-431789" algn="l">
              <a:lnSpc>
                <a:spcPct val="90000"/>
              </a:lnSpc>
              <a:spcBef>
                <a:spcPts val="400"/>
              </a:spcBef>
              <a:spcAft>
                <a:spcPts val="0"/>
              </a:spcAft>
              <a:buClr>
                <a:schemeClr val="dk1"/>
              </a:buClr>
              <a:buSzPts val="1500"/>
              <a:buFont typeface="Arial"/>
              <a:buChar char="•"/>
              <a:defRPr sz="2667" b="0" i="0" u="none" strike="noStrike" cap="none">
                <a:solidFill>
                  <a:schemeClr val="dk1"/>
                </a:solidFill>
                <a:latin typeface="Arial"/>
                <a:ea typeface="Arial"/>
                <a:cs typeface="Arial"/>
                <a:sym typeface="Arial"/>
              </a:defRPr>
            </a:lvl4pPr>
            <a:lvl5pPr marL="3047924" marR="0" lvl="4" indent="-457189" algn="l">
              <a:lnSpc>
                <a:spcPct val="90000"/>
              </a:lnSpc>
              <a:spcBef>
                <a:spcPts val="400"/>
              </a:spcBef>
              <a:spcAft>
                <a:spcPts val="0"/>
              </a:spcAft>
              <a:buClr>
                <a:schemeClr val="dk1"/>
              </a:buClr>
              <a:buSzPts val="1800"/>
              <a:buFont typeface="Arial"/>
              <a:buChar char="•"/>
              <a:defRPr sz="2667" b="0" i="0" u="none" strike="noStrike" cap="none">
                <a:solidFill>
                  <a:schemeClr val="dk1"/>
                </a:solidFill>
                <a:latin typeface="Arial"/>
                <a:ea typeface="Arial"/>
                <a:cs typeface="Arial"/>
                <a:sym typeface="Arial"/>
              </a:defRPr>
            </a:lvl5pPr>
            <a:lvl6pPr marL="3657509" marR="0" lvl="5"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6pPr>
            <a:lvl7pPr marL="4267093" marR="0" lvl="6"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7pPr>
            <a:lvl8pPr marL="4876678" marR="0" lvl="7"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8pPr>
            <a:lvl9pPr marL="5486263" marR="0" lvl="8" indent="-457189"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9pPr>
          </a:lstStyle>
          <a:p>
            <a:endParaRPr/>
          </a:p>
        </p:txBody>
      </p:sp>
      <p:pic>
        <p:nvPicPr>
          <p:cNvPr id="141" name="Google Shape;141;p59"/>
          <p:cNvPicPr preferRelativeResize="0"/>
          <p:nvPr/>
        </p:nvPicPr>
        <p:blipFill rotWithShape="1">
          <a:blip r:embed="rId3">
            <a:alphaModFix/>
          </a:blip>
          <a:srcRect/>
          <a:stretch/>
        </p:blipFill>
        <p:spPr>
          <a:xfrm>
            <a:off x="864000" y="5857201"/>
            <a:ext cx="1836000" cy="714311"/>
          </a:xfrm>
          <a:prstGeom prst="rect">
            <a:avLst/>
          </a:prstGeom>
          <a:noFill/>
          <a:ln>
            <a:noFill/>
          </a:ln>
        </p:spPr>
      </p:pic>
      <p:sp>
        <p:nvSpPr>
          <p:cNvPr id="142" name="Google Shape;142;p59"/>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892476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43"/>
        <p:cNvGrpSpPr/>
        <p:nvPr/>
      </p:nvGrpSpPr>
      <p:grpSpPr>
        <a:xfrm>
          <a:off x="0" y="0"/>
          <a:ext cx="0" cy="0"/>
          <a:chOff x="0" y="0"/>
          <a:chExt cx="0" cy="0"/>
        </a:xfrm>
      </p:grpSpPr>
      <p:sp>
        <p:nvSpPr>
          <p:cNvPr id="144" name="Google Shape;144;p60"/>
          <p:cNvSpPr txBox="1">
            <a:spLocks noGrp="1"/>
          </p:cNvSpPr>
          <p:nvPr>
            <p:ph type="body" idx="1"/>
          </p:nvPr>
        </p:nvSpPr>
        <p:spPr>
          <a:xfrm>
            <a:off x="610400" y="1509740"/>
            <a:ext cx="9888000" cy="3672000"/>
          </a:xfrm>
          <a:prstGeom prst="rect">
            <a:avLst/>
          </a:prstGeom>
          <a:noFill/>
          <a:ln>
            <a:noFill/>
          </a:ln>
        </p:spPr>
        <p:txBody>
          <a:bodyPr spcFirstLastPara="1" wrap="square" lIns="91425" tIns="91425" rIns="91425" bIns="91425" anchor="t" anchorCtr="0">
            <a:noAutofit/>
          </a:bodyPr>
          <a:lstStyle>
            <a:lvl1pPr marL="609585" marR="0" lvl="0" indent="-491054" algn="l">
              <a:lnSpc>
                <a:spcPct val="100000"/>
              </a:lnSpc>
              <a:spcBef>
                <a:spcPts val="700"/>
              </a:spcBef>
              <a:spcAft>
                <a:spcPts val="0"/>
              </a:spcAft>
              <a:buClr>
                <a:schemeClr val="dk1"/>
              </a:buClr>
              <a:buSzPts val="2200"/>
              <a:buFont typeface="Arial"/>
              <a:buChar char="&gt;"/>
              <a:defRPr>
                <a:latin typeface="Arial"/>
                <a:ea typeface="Arial"/>
                <a:cs typeface="Arial"/>
                <a:sym typeface="Arial"/>
              </a:defRPr>
            </a:lvl1pPr>
            <a:lvl2pPr marL="1219170" marR="0" lvl="1" indent="-491054" algn="l">
              <a:lnSpc>
                <a:spcPct val="100000"/>
              </a:lnSpc>
              <a:spcBef>
                <a:spcPts val="700"/>
              </a:spcBef>
              <a:spcAft>
                <a:spcPts val="0"/>
              </a:spcAft>
              <a:buClr>
                <a:srgbClr val="7F7F7F"/>
              </a:buClr>
              <a:buSzPts val="2200"/>
              <a:buFont typeface="Noto Sans"/>
              <a:buChar char="▪"/>
              <a:defRPr>
                <a:latin typeface="Arial"/>
                <a:ea typeface="Arial"/>
                <a:cs typeface="Arial"/>
                <a:sym typeface="Arial"/>
              </a:defRPr>
            </a:lvl2pPr>
            <a:lvl3pPr marL="1828754" marR="0" lvl="2" indent="-474121"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3pPr>
            <a:lvl4pPr marL="2438339" marR="0" lvl="3" indent="-474121" algn="l">
              <a:lnSpc>
                <a:spcPct val="100000"/>
              </a:lnSpc>
              <a:spcBef>
                <a:spcPts val="700"/>
              </a:spcBef>
              <a:spcAft>
                <a:spcPts val="0"/>
              </a:spcAft>
              <a:buClr>
                <a:schemeClr val="dk1"/>
              </a:buClr>
              <a:buSzPts val="2000"/>
              <a:buFont typeface="Noto Sans"/>
              <a:buChar char="▪"/>
              <a:defRPr>
                <a:latin typeface="Arial"/>
                <a:ea typeface="Arial"/>
                <a:cs typeface="Arial"/>
                <a:sym typeface="Arial"/>
              </a:defRPr>
            </a:lvl4pPr>
            <a:lvl5pPr marL="3047924" marR="0" lvl="4" indent="-474121"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
        <p:nvSpPr>
          <p:cNvPr id="145" name="Google Shape;145;p60"/>
          <p:cNvSpPr txBox="1">
            <a:spLocks noGrp="1"/>
          </p:cNvSpPr>
          <p:nvPr>
            <p:ph type="title"/>
          </p:nvPr>
        </p:nvSpPr>
        <p:spPr>
          <a:xfrm>
            <a:off x="838201" y="365127"/>
            <a:ext cx="10515600" cy="984352"/>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60"/>
          <p:cNvSpPr txBox="1">
            <a:spLocks noGrp="1"/>
          </p:cNvSpPr>
          <p:nvPr>
            <p:ph type="ftr" idx="11"/>
          </p:nvPr>
        </p:nvSpPr>
        <p:spPr>
          <a:xfrm>
            <a:off x="591571" y="6605192"/>
            <a:ext cx="7488000" cy="176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67"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60"/>
          <p:cNvSpPr txBox="1">
            <a:spLocks noGrp="1"/>
          </p:cNvSpPr>
          <p:nvPr>
            <p:ph type="sldNum" idx="12"/>
          </p:nvPr>
        </p:nvSpPr>
        <p:spPr>
          <a:xfrm>
            <a:off x="10694405" y="6561392"/>
            <a:ext cx="909919" cy="256505"/>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148" name="Google Shape;148;p60"/>
          <p:cNvSpPr txBox="1">
            <a:spLocks noGrp="1"/>
          </p:cNvSpPr>
          <p:nvPr>
            <p:ph type="dt" idx="10"/>
          </p:nvPr>
        </p:nvSpPr>
        <p:spPr>
          <a:xfrm>
            <a:off x="8079573" y="6603111"/>
            <a:ext cx="3524748" cy="17473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67">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291298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49"/>
        <p:cNvGrpSpPr/>
        <p:nvPr/>
      </p:nvGrpSpPr>
      <p:grpSpPr>
        <a:xfrm>
          <a:off x="0" y="0"/>
          <a:ext cx="0" cy="0"/>
          <a:chOff x="0" y="0"/>
          <a:chExt cx="0" cy="0"/>
        </a:xfrm>
      </p:grpSpPr>
      <p:sp>
        <p:nvSpPr>
          <p:cNvPr id="150" name="Google Shape;150;p61"/>
          <p:cNvSpPr txBox="1"/>
          <p:nvPr/>
        </p:nvSpPr>
        <p:spPr>
          <a:xfrm>
            <a:off x="642375" y="1240868"/>
            <a:ext cx="8298400" cy="617600"/>
          </a:xfrm>
          <a:prstGeom prst="rect">
            <a:avLst/>
          </a:prstGeom>
          <a:no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61"/>
          <p:cNvSpPr txBox="1">
            <a:spLocks noGrp="1"/>
          </p:cNvSpPr>
          <p:nvPr>
            <p:ph type="body" idx="1"/>
          </p:nvPr>
        </p:nvSpPr>
        <p:spPr>
          <a:xfrm>
            <a:off x="642375" y="283613"/>
            <a:ext cx="11161200" cy="788000"/>
          </a:xfrm>
          <a:prstGeom prst="rect">
            <a:avLst/>
          </a:prstGeom>
          <a:noFill/>
          <a:ln>
            <a:noFill/>
          </a:ln>
        </p:spPr>
        <p:txBody>
          <a:bodyPr spcFirstLastPara="1" wrap="square" lIns="0" tIns="0" rIns="0" bIns="45700" anchor="t" anchorCtr="0">
            <a:noAutofit/>
          </a:bodyPr>
          <a:lstStyle>
            <a:lvl1pPr marL="609585" lvl="0" indent="-304792" algn="l">
              <a:lnSpc>
                <a:spcPct val="90000"/>
              </a:lnSpc>
              <a:spcBef>
                <a:spcPts val="400"/>
              </a:spcBef>
              <a:spcAft>
                <a:spcPts val="0"/>
              </a:spcAft>
              <a:buClr>
                <a:schemeClr val="dk1"/>
              </a:buClr>
              <a:buSzPts val="2520"/>
              <a:buFont typeface="Calibri"/>
              <a:buNone/>
              <a:defRPr sz="3733" b="0">
                <a:solidFill>
                  <a:schemeClr val="dk1"/>
                </a:solidFill>
                <a:latin typeface="Calibri"/>
                <a:ea typeface="Calibri"/>
                <a:cs typeface="Calibri"/>
                <a:sym typeface="Calibri"/>
              </a:defRPr>
            </a:lvl1pPr>
            <a:lvl2pPr marL="1219170" lvl="1" indent="-304792" algn="l">
              <a:lnSpc>
                <a:spcPct val="90000"/>
              </a:lnSpc>
              <a:spcBef>
                <a:spcPts val="400"/>
              </a:spcBef>
              <a:spcAft>
                <a:spcPts val="0"/>
              </a:spcAft>
              <a:buClr>
                <a:schemeClr val="dk1"/>
              </a:buClr>
              <a:buSzPts val="2100"/>
              <a:buFont typeface="Calibri"/>
              <a:buNone/>
              <a:defRPr sz="3733" b="1">
                <a:solidFill>
                  <a:schemeClr val="dk1"/>
                </a:solidFill>
                <a:latin typeface="Calibri"/>
                <a:ea typeface="Calibri"/>
                <a:cs typeface="Calibri"/>
                <a:sym typeface="Calibri"/>
              </a:defRPr>
            </a:lvl2pPr>
            <a:lvl3pPr marL="1828754" lvl="2" indent="-304792" algn="l">
              <a:lnSpc>
                <a:spcPct val="90000"/>
              </a:lnSpc>
              <a:spcBef>
                <a:spcPts val="400"/>
              </a:spcBef>
              <a:spcAft>
                <a:spcPts val="0"/>
              </a:spcAft>
              <a:buClr>
                <a:schemeClr val="dk1"/>
              </a:buClr>
              <a:buSzPts val="2380"/>
              <a:buFont typeface="Calibri"/>
              <a:buNone/>
              <a:defRPr sz="3733" b="1">
                <a:solidFill>
                  <a:schemeClr val="dk1"/>
                </a:solidFill>
                <a:latin typeface="Calibri"/>
                <a:ea typeface="Calibri"/>
                <a:cs typeface="Calibri"/>
                <a:sym typeface="Calibri"/>
              </a:defRPr>
            </a:lvl3pPr>
            <a:lvl4pPr marL="2438339" lvl="3" indent="-304792" algn="l">
              <a:lnSpc>
                <a:spcPct val="90000"/>
              </a:lnSpc>
              <a:spcBef>
                <a:spcPts val="400"/>
              </a:spcBef>
              <a:spcAft>
                <a:spcPts val="0"/>
              </a:spcAft>
              <a:buClr>
                <a:schemeClr val="dk1"/>
              </a:buClr>
              <a:buSzPts val="2100"/>
              <a:buFont typeface="Calibri"/>
              <a:buNone/>
              <a:defRPr sz="3733" b="1">
                <a:solidFill>
                  <a:schemeClr val="dk1"/>
                </a:solidFill>
                <a:latin typeface="Calibri"/>
                <a:ea typeface="Calibri"/>
                <a:cs typeface="Calibri"/>
                <a:sym typeface="Calibri"/>
              </a:defRPr>
            </a:lvl4pPr>
            <a:lvl5pPr marL="3047924" lvl="4" indent="-304792" algn="l">
              <a:lnSpc>
                <a:spcPct val="90000"/>
              </a:lnSpc>
              <a:spcBef>
                <a:spcPts val="400"/>
              </a:spcBef>
              <a:spcAft>
                <a:spcPts val="0"/>
              </a:spcAft>
              <a:buClr>
                <a:schemeClr val="dk1"/>
              </a:buClr>
              <a:buSzPts val="2520"/>
              <a:buFont typeface="Calibri"/>
              <a:buNone/>
              <a:defRPr sz="3733" b="1">
                <a:solidFill>
                  <a:schemeClr val="dk1"/>
                </a:solidFill>
                <a:latin typeface="Calibri"/>
                <a:ea typeface="Calibri"/>
                <a:cs typeface="Calibri"/>
                <a:sym typeface="Calibri"/>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152" name="Google Shape;152;p61"/>
          <p:cNvSpPr txBox="1">
            <a:spLocks noGrp="1"/>
          </p:cNvSpPr>
          <p:nvPr>
            <p:ph type="body" idx="2"/>
          </p:nvPr>
        </p:nvSpPr>
        <p:spPr>
          <a:xfrm>
            <a:off x="642375" y="2439399"/>
            <a:ext cx="11161200" cy="1796000"/>
          </a:xfrm>
          <a:prstGeom prst="rect">
            <a:avLst/>
          </a:prstGeom>
          <a:noFill/>
          <a:ln>
            <a:noFill/>
          </a:ln>
        </p:spPr>
        <p:txBody>
          <a:bodyPr spcFirstLastPara="1" wrap="square" lIns="0" tIns="0" rIns="0" bIns="45700" anchor="t" anchorCtr="0">
            <a:noAutofit/>
          </a:bodyPr>
          <a:lstStyle>
            <a:lvl1pPr marL="609585" lvl="0" indent="-441949" algn="l">
              <a:lnSpc>
                <a:spcPct val="90000"/>
              </a:lnSpc>
              <a:spcBef>
                <a:spcPts val="400"/>
              </a:spcBef>
              <a:spcAft>
                <a:spcPts val="0"/>
              </a:spcAft>
              <a:buClr>
                <a:schemeClr val="dk1"/>
              </a:buClr>
              <a:buSzPts val="1620"/>
              <a:buFont typeface="Calibri"/>
              <a:buChar char="•"/>
              <a:defRPr sz="2400">
                <a:latin typeface="Calibri"/>
                <a:ea typeface="Calibri"/>
                <a:cs typeface="Calibri"/>
                <a:sym typeface="Calibri"/>
              </a:defRPr>
            </a:lvl1pPr>
            <a:lvl2pPr marL="1219170" lvl="1" indent="-406390" algn="l">
              <a:lnSpc>
                <a:spcPct val="90000"/>
              </a:lnSpc>
              <a:spcBef>
                <a:spcPts val="400"/>
              </a:spcBef>
              <a:spcAft>
                <a:spcPts val="0"/>
              </a:spcAft>
              <a:buClr>
                <a:srgbClr val="9B9B9B"/>
              </a:buClr>
              <a:buSzPts val="1200"/>
              <a:buFont typeface="Calibri"/>
              <a:buChar char="•"/>
              <a:defRPr sz="2133">
                <a:latin typeface="Calibri"/>
                <a:ea typeface="Calibri"/>
                <a:cs typeface="Calibri"/>
                <a:sym typeface="Calibri"/>
              </a:defRPr>
            </a:lvl2pPr>
            <a:lvl3pPr marL="1828754" lvl="2" indent="-419936" algn="l">
              <a:lnSpc>
                <a:spcPct val="90000"/>
              </a:lnSpc>
              <a:spcBef>
                <a:spcPts val="400"/>
              </a:spcBef>
              <a:spcAft>
                <a:spcPts val="0"/>
              </a:spcAft>
              <a:buClr>
                <a:schemeClr val="dk1"/>
              </a:buClr>
              <a:buSzPts val="1360"/>
              <a:buFont typeface="Calibri"/>
              <a:buChar char="•"/>
              <a:defRPr sz="2133">
                <a:latin typeface="Calibri"/>
                <a:ea typeface="Calibri"/>
                <a:cs typeface="Calibri"/>
                <a:sym typeface="Calibri"/>
              </a:defRPr>
            </a:lvl3pPr>
            <a:lvl4pPr marL="2438339" lvl="3" indent="-406390" algn="l">
              <a:lnSpc>
                <a:spcPct val="90000"/>
              </a:lnSpc>
              <a:spcBef>
                <a:spcPts val="400"/>
              </a:spcBef>
              <a:spcAft>
                <a:spcPts val="0"/>
              </a:spcAft>
              <a:buClr>
                <a:schemeClr val="dk1"/>
              </a:buClr>
              <a:buSzPts val="1200"/>
              <a:buFont typeface="Calibri"/>
              <a:buChar char="•"/>
              <a:defRPr sz="2133">
                <a:latin typeface="Calibri"/>
                <a:ea typeface="Calibri"/>
                <a:cs typeface="Calibri"/>
                <a:sym typeface="Calibri"/>
              </a:defRPr>
            </a:lvl4pPr>
            <a:lvl5pPr marL="3047924" lvl="4" indent="-426708" algn="l">
              <a:lnSpc>
                <a:spcPct val="90000"/>
              </a:lnSpc>
              <a:spcBef>
                <a:spcPts val="400"/>
              </a:spcBef>
              <a:spcAft>
                <a:spcPts val="0"/>
              </a:spcAft>
              <a:buClr>
                <a:schemeClr val="dk1"/>
              </a:buClr>
              <a:buSzPts val="1440"/>
              <a:buFont typeface="Calibri"/>
              <a:buChar char="•"/>
              <a:defRPr sz="2133">
                <a:latin typeface="Calibri"/>
                <a:ea typeface="Calibri"/>
                <a:cs typeface="Calibri"/>
                <a:sym typeface="Calibri"/>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sp>
        <p:nvSpPr>
          <p:cNvPr id="153" name="Google Shape;153;p61"/>
          <p:cNvSpPr txBox="1">
            <a:spLocks noGrp="1"/>
          </p:cNvSpPr>
          <p:nvPr>
            <p:ph type="body" idx="3"/>
          </p:nvPr>
        </p:nvSpPr>
        <p:spPr>
          <a:xfrm>
            <a:off x="642375" y="1421316"/>
            <a:ext cx="11161200" cy="393600"/>
          </a:xfrm>
          <a:prstGeom prst="rect">
            <a:avLst/>
          </a:prstGeom>
          <a:noFill/>
          <a:ln>
            <a:noFill/>
          </a:ln>
        </p:spPr>
        <p:txBody>
          <a:bodyPr spcFirstLastPara="1" wrap="square" lIns="0" tIns="0" rIns="0" bIns="45700" anchor="t" anchorCtr="0">
            <a:noAutofit/>
          </a:bodyPr>
          <a:lstStyle>
            <a:lvl1pPr marL="609585" lvl="0" indent="-304792" algn="l">
              <a:lnSpc>
                <a:spcPct val="90000"/>
              </a:lnSpc>
              <a:spcBef>
                <a:spcPts val="400"/>
              </a:spcBef>
              <a:spcAft>
                <a:spcPts val="0"/>
              </a:spcAft>
              <a:buClr>
                <a:schemeClr val="dk1"/>
              </a:buClr>
              <a:buSzPts val="1800"/>
              <a:buFont typeface="Calibri"/>
              <a:buNone/>
              <a:defRPr sz="2667">
                <a:latin typeface="Calibri"/>
                <a:ea typeface="Calibri"/>
                <a:cs typeface="Calibri"/>
                <a:sym typeface="Calibri"/>
              </a:defRPr>
            </a:lvl1pPr>
            <a:lvl2pPr marL="1219170" lvl="1" indent="-419090" algn="l">
              <a:lnSpc>
                <a:spcPct val="90000"/>
              </a:lnSpc>
              <a:spcBef>
                <a:spcPts val="400"/>
              </a:spcBef>
              <a:spcAft>
                <a:spcPts val="0"/>
              </a:spcAft>
              <a:buClr>
                <a:srgbClr val="9B9B9B"/>
              </a:buClr>
              <a:buSzPts val="1350"/>
              <a:buChar char="•"/>
              <a:defRPr/>
            </a:lvl2pPr>
            <a:lvl3pPr marL="1828754" lvl="2" indent="-434329" algn="l">
              <a:lnSpc>
                <a:spcPct val="90000"/>
              </a:lnSpc>
              <a:spcBef>
                <a:spcPts val="400"/>
              </a:spcBef>
              <a:spcAft>
                <a:spcPts val="0"/>
              </a:spcAft>
              <a:buClr>
                <a:schemeClr val="dk1"/>
              </a:buClr>
              <a:buSzPts val="1530"/>
              <a:buChar char="•"/>
              <a:defRPr/>
            </a:lvl3pPr>
            <a:lvl4pPr marL="2438339" lvl="3" indent="-419090" algn="l">
              <a:lnSpc>
                <a:spcPct val="90000"/>
              </a:lnSpc>
              <a:spcBef>
                <a:spcPts val="400"/>
              </a:spcBef>
              <a:spcAft>
                <a:spcPts val="0"/>
              </a:spcAft>
              <a:buClr>
                <a:schemeClr val="dk1"/>
              </a:buClr>
              <a:buSzPts val="1350"/>
              <a:buChar char="•"/>
              <a:defRPr/>
            </a:lvl4pPr>
            <a:lvl5pPr marL="3047924" lvl="4" indent="-441949" algn="l">
              <a:lnSpc>
                <a:spcPct val="90000"/>
              </a:lnSpc>
              <a:spcBef>
                <a:spcPts val="400"/>
              </a:spcBef>
              <a:spcAft>
                <a:spcPts val="0"/>
              </a:spcAft>
              <a:buClr>
                <a:schemeClr val="dk1"/>
              </a:buClr>
              <a:buSzPts val="1620"/>
              <a:buChar char="•"/>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endParaRPr/>
          </a:p>
        </p:txBody>
      </p:sp>
      <p:pic>
        <p:nvPicPr>
          <p:cNvPr id="154" name="Google Shape;154;p61"/>
          <p:cNvPicPr preferRelativeResize="0"/>
          <p:nvPr/>
        </p:nvPicPr>
        <p:blipFill rotWithShape="1">
          <a:blip r:embed="rId2">
            <a:alphaModFix/>
          </a:blip>
          <a:srcRect/>
          <a:stretch/>
        </p:blipFill>
        <p:spPr>
          <a:xfrm>
            <a:off x="10881023" y="6245385"/>
            <a:ext cx="1241605" cy="322495"/>
          </a:xfrm>
          <a:prstGeom prst="rect">
            <a:avLst/>
          </a:prstGeom>
          <a:noFill/>
          <a:ln>
            <a:noFill/>
          </a:ln>
        </p:spPr>
      </p:pic>
      <p:sp>
        <p:nvSpPr>
          <p:cNvPr id="155" name="Google Shape;155;p61"/>
          <p:cNvSpPr/>
          <p:nvPr/>
        </p:nvSpPr>
        <p:spPr>
          <a:xfrm>
            <a:off x="1" y="0"/>
            <a:ext cx="239200" cy="6858000"/>
          </a:xfrm>
          <a:prstGeom prst="rect">
            <a:avLst/>
          </a:prstGeom>
          <a:solidFill>
            <a:srgbClr val="FFEB00"/>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58055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56"/>
        <p:cNvGrpSpPr/>
        <p:nvPr/>
      </p:nvGrpSpPr>
      <p:grpSpPr>
        <a:xfrm>
          <a:off x="0" y="0"/>
          <a:ext cx="0" cy="0"/>
          <a:chOff x="0" y="0"/>
          <a:chExt cx="0" cy="0"/>
        </a:xfrm>
      </p:grpSpPr>
      <p:sp>
        <p:nvSpPr>
          <p:cNvPr id="157" name="Google Shape;157;p62"/>
          <p:cNvSpPr/>
          <p:nvPr/>
        </p:nvSpPr>
        <p:spPr>
          <a:xfrm>
            <a:off x="-3" y="0"/>
            <a:ext cx="1490872" cy="2961861"/>
          </a:xfrm>
          <a:prstGeom prst="rect">
            <a:avLst/>
          </a:prstGeom>
          <a:solidFill>
            <a:srgbClr val="71C2FF"/>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800" b="0" i="0" u="none" strike="noStrike" cap="none">
              <a:solidFill>
                <a:schemeClr val="lt1"/>
              </a:solidFill>
              <a:latin typeface="Arial"/>
              <a:ea typeface="Arial"/>
              <a:cs typeface="Arial"/>
              <a:sym typeface="Arial"/>
            </a:endParaRPr>
          </a:p>
        </p:txBody>
      </p:sp>
      <p:pic>
        <p:nvPicPr>
          <p:cNvPr id="158" name="Google Shape;158;p62"/>
          <p:cNvPicPr preferRelativeResize="0"/>
          <p:nvPr/>
        </p:nvPicPr>
        <p:blipFill rotWithShape="1">
          <a:blip r:embed="rId2">
            <a:alphaModFix/>
          </a:blip>
          <a:srcRect/>
          <a:stretch/>
        </p:blipFill>
        <p:spPr>
          <a:xfrm>
            <a:off x="-2" y="-77820"/>
            <a:ext cx="12192003" cy="4404015"/>
          </a:xfrm>
          <a:prstGeom prst="rect">
            <a:avLst/>
          </a:prstGeom>
          <a:noFill/>
          <a:ln>
            <a:noFill/>
          </a:ln>
        </p:spPr>
      </p:pic>
      <p:pic>
        <p:nvPicPr>
          <p:cNvPr id="159" name="Google Shape;159;p62"/>
          <p:cNvPicPr preferRelativeResize="0"/>
          <p:nvPr/>
        </p:nvPicPr>
        <p:blipFill rotWithShape="1">
          <a:blip r:embed="rId3">
            <a:alphaModFix/>
          </a:blip>
          <a:srcRect t="-2165" b="38111"/>
          <a:stretch/>
        </p:blipFill>
        <p:spPr>
          <a:xfrm>
            <a:off x="3" y="3190461"/>
            <a:ext cx="12191999" cy="3667539"/>
          </a:xfrm>
          <a:prstGeom prst="rect">
            <a:avLst/>
          </a:prstGeom>
          <a:noFill/>
          <a:ln>
            <a:noFill/>
          </a:ln>
        </p:spPr>
      </p:pic>
    </p:spTree>
    <p:extLst>
      <p:ext uri="{BB962C8B-B14F-4D97-AF65-F5344CB8AC3E}">
        <p14:creationId xmlns:p14="http://schemas.microsoft.com/office/powerpoint/2010/main" val="1401103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a:stretch/>
        </p:blipFill>
        <p:spPr>
          <a:xfrm>
            <a:off x="1406959" y="-21307"/>
            <a:ext cx="10785044" cy="5643667"/>
          </a:xfrm>
          <a:prstGeom prst="rect">
            <a:avLst/>
          </a:prstGeom>
          <a:noFill/>
          <a:ln>
            <a:noFill/>
          </a:ln>
        </p:spPr>
      </p:pic>
      <p:sp>
        <p:nvSpPr>
          <p:cNvPr id="162" name="Google Shape;162;p63"/>
          <p:cNvSpPr/>
          <p:nvPr/>
        </p:nvSpPr>
        <p:spPr>
          <a:xfrm>
            <a:off x="1" y="-21305"/>
            <a:ext cx="8445456" cy="6879312"/>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2133" b="0" i="0" u="none" strike="noStrike" cap="none">
              <a:solidFill>
                <a:schemeClr val="dk1"/>
              </a:solidFill>
              <a:latin typeface="Calibri"/>
              <a:ea typeface="Calibri"/>
              <a:cs typeface="Calibri"/>
              <a:sym typeface="Calibri"/>
            </a:endParaRPr>
          </a:p>
        </p:txBody>
      </p:sp>
      <p:pic>
        <p:nvPicPr>
          <p:cNvPr id="163" name="Google Shape;163;p63"/>
          <p:cNvPicPr preferRelativeResize="0"/>
          <p:nvPr/>
        </p:nvPicPr>
        <p:blipFill rotWithShape="1">
          <a:blip r:embed="rId3">
            <a:alphaModFix/>
          </a:blip>
          <a:srcRect/>
          <a:stretch/>
        </p:blipFill>
        <p:spPr>
          <a:xfrm>
            <a:off x="861752" y="692695"/>
            <a:ext cx="2400003" cy="734484"/>
          </a:xfrm>
          <a:prstGeom prst="rect">
            <a:avLst/>
          </a:prstGeom>
          <a:noFill/>
          <a:ln>
            <a:noFill/>
          </a:ln>
        </p:spPr>
      </p:pic>
      <p:sp>
        <p:nvSpPr>
          <p:cNvPr id="164" name="Google Shape;164;p63"/>
          <p:cNvSpPr txBox="1">
            <a:spLocks noGrp="1"/>
          </p:cNvSpPr>
          <p:nvPr>
            <p:ph type="subTitle" idx="1"/>
          </p:nvPr>
        </p:nvSpPr>
        <p:spPr>
          <a:xfrm>
            <a:off x="1266107" y="4509833"/>
            <a:ext cx="6270000" cy="11124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800"/>
              </a:spcBef>
              <a:spcAft>
                <a:spcPts val="0"/>
              </a:spcAft>
              <a:buSzPts val="2100"/>
              <a:buNone/>
              <a:defRPr sz="2800">
                <a:solidFill>
                  <a:schemeClr val="dk2"/>
                </a:solidFill>
                <a:latin typeface="Arial"/>
                <a:ea typeface="Arial"/>
                <a:cs typeface="Arial"/>
                <a:sym typeface="Arial"/>
              </a:defRPr>
            </a:lvl1pPr>
            <a:lvl2pPr lvl="1" algn="ctr">
              <a:lnSpc>
                <a:spcPct val="100000"/>
              </a:lnSpc>
              <a:spcBef>
                <a:spcPts val="800"/>
              </a:spcBef>
              <a:spcAft>
                <a:spcPts val="0"/>
              </a:spcAft>
              <a:buClr>
                <a:schemeClr val="dk1"/>
              </a:buClr>
              <a:buSzPts val="1700"/>
              <a:buNone/>
              <a:defRPr sz="2267"/>
            </a:lvl2pPr>
            <a:lvl3pPr lvl="2" algn="ctr">
              <a:lnSpc>
                <a:spcPct val="100000"/>
              </a:lnSpc>
              <a:spcBef>
                <a:spcPts val="800"/>
              </a:spcBef>
              <a:spcAft>
                <a:spcPts val="0"/>
              </a:spcAft>
              <a:buClr>
                <a:schemeClr val="dk1"/>
              </a:buClr>
              <a:buSzPts val="1600"/>
              <a:buNone/>
              <a:defRPr sz="2133"/>
            </a:lvl3pPr>
            <a:lvl4pPr lvl="3" algn="ctr">
              <a:lnSpc>
                <a:spcPct val="100000"/>
              </a:lnSpc>
              <a:spcBef>
                <a:spcPts val="800"/>
              </a:spcBef>
              <a:spcAft>
                <a:spcPts val="0"/>
              </a:spcAft>
              <a:buClr>
                <a:schemeClr val="dk1"/>
              </a:buClr>
              <a:buSzPts val="1400"/>
              <a:buNone/>
              <a:defRPr sz="1867"/>
            </a:lvl4pPr>
            <a:lvl5pPr lvl="4" algn="ctr">
              <a:lnSpc>
                <a:spcPct val="100000"/>
              </a:lnSpc>
              <a:spcBef>
                <a:spcPts val="800"/>
              </a:spcBef>
              <a:spcAft>
                <a:spcPts val="0"/>
              </a:spcAft>
              <a:buClr>
                <a:schemeClr val="dk1"/>
              </a:buClr>
              <a:buSzPts val="1400"/>
              <a:buNone/>
              <a:defRPr sz="1867"/>
            </a:lvl5pPr>
            <a:lvl6pPr lvl="5" algn="ctr">
              <a:lnSpc>
                <a:spcPct val="90000"/>
              </a:lnSpc>
              <a:spcBef>
                <a:spcPts val="533"/>
              </a:spcBef>
              <a:spcAft>
                <a:spcPts val="0"/>
              </a:spcAft>
              <a:buClr>
                <a:schemeClr val="dk1"/>
              </a:buClr>
              <a:buSzPts val="1400"/>
              <a:buNone/>
              <a:defRPr sz="1867"/>
            </a:lvl6pPr>
            <a:lvl7pPr lvl="6" algn="ctr">
              <a:lnSpc>
                <a:spcPct val="90000"/>
              </a:lnSpc>
              <a:spcBef>
                <a:spcPts val="533"/>
              </a:spcBef>
              <a:spcAft>
                <a:spcPts val="0"/>
              </a:spcAft>
              <a:buClr>
                <a:schemeClr val="dk1"/>
              </a:buClr>
              <a:buSzPts val="1400"/>
              <a:buNone/>
              <a:defRPr sz="1867"/>
            </a:lvl7pPr>
            <a:lvl8pPr lvl="7" algn="ctr">
              <a:lnSpc>
                <a:spcPct val="90000"/>
              </a:lnSpc>
              <a:spcBef>
                <a:spcPts val="533"/>
              </a:spcBef>
              <a:spcAft>
                <a:spcPts val="0"/>
              </a:spcAft>
              <a:buClr>
                <a:schemeClr val="dk1"/>
              </a:buClr>
              <a:buSzPts val="1400"/>
              <a:buNone/>
              <a:defRPr sz="1867"/>
            </a:lvl8pPr>
            <a:lvl9pPr lvl="8" algn="ctr">
              <a:lnSpc>
                <a:spcPct val="90000"/>
              </a:lnSpc>
              <a:spcBef>
                <a:spcPts val="533"/>
              </a:spcBef>
              <a:spcAft>
                <a:spcPts val="0"/>
              </a:spcAft>
              <a:buClr>
                <a:schemeClr val="dk1"/>
              </a:buClr>
              <a:buSzPts val="1400"/>
              <a:buNone/>
              <a:defRPr sz="1867"/>
            </a:lvl9pPr>
          </a:lstStyle>
          <a:p>
            <a:endParaRPr/>
          </a:p>
        </p:txBody>
      </p:sp>
      <p:sp>
        <p:nvSpPr>
          <p:cNvPr id="165" name="Google Shape;165;p63"/>
          <p:cNvSpPr txBox="1">
            <a:spLocks noGrp="1"/>
          </p:cNvSpPr>
          <p:nvPr>
            <p:ph type="title"/>
          </p:nvPr>
        </p:nvSpPr>
        <p:spPr>
          <a:xfrm>
            <a:off x="1266105" y="1551752"/>
            <a:ext cx="5214000" cy="27944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4133">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6" name="Google Shape;166;p63"/>
          <p:cNvPicPr preferRelativeResize="0"/>
          <p:nvPr/>
        </p:nvPicPr>
        <p:blipFill rotWithShape="1">
          <a:blip r:embed="rId4">
            <a:alphaModFix/>
          </a:blip>
          <a:srcRect/>
          <a:stretch/>
        </p:blipFill>
        <p:spPr>
          <a:xfrm>
            <a:off x="861751" y="5770202"/>
            <a:ext cx="1877572" cy="396241"/>
          </a:xfrm>
          <a:prstGeom prst="rect">
            <a:avLst/>
          </a:prstGeom>
          <a:noFill/>
          <a:ln>
            <a:noFill/>
          </a:ln>
        </p:spPr>
      </p:pic>
      <p:sp>
        <p:nvSpPr>
          <p:cNvPr id="167" name="Google Shape;167;p63"/>
          <p:cNvSpPr txBox="1"/>
          <p:nvPr/>
        </p:nvSpPr>
        <p:spPr>
          <a:xfrm>
            <a:off x="8112225" y="5889446"/>
            <a:ext cx="3936400" cy="311617"/>
          </a:xfrm>
          <a:prstGeom prst="rect">
            <a:avLst/>
          </a:prstGeom>
          <a:noFill/>
          <a:ln>
            <a:noFill/>
          </a:ln>
        </p:spPr>
        <p:txBody>
          <a:bodyPr spcFirstLastPara="1" wrap="square" lIns="52733" tIns="52733" rIns="52733" bIns="52733"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333" b="0" i="0" u="none" strike="noStrike" cap="none">
                <a:solidFill>
                  <a:srgbClr val="000000"/>
                </a:solidFill>
                <a:latin typeface="Arial"/>
                <a:ea typeface="Arial"/>
                <a:cs typeface="Arial"/>
                <a:sym typeface="Arial"/>
              </a:rPr>
              <a:t>www.vlaanderen.be/informatievlaanderen</a:t>
            </a:r>
            <a:endParaRPr sz="1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73960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320"/>
        <p:cNvGrpSpPr/>
        <p:nvPr/>
      </p:nvGrpSpPr>
      <p:grpSpPr>
        <a:xfrm>
          <a:off x="0" y="0"/>
          <a:ext cx="0" cy="0"/>
          <a:chOff x="0" y="0"/>
          <a:chExt cx="0" cy="0"/>
        </a:xfrm>
      </p:grpSpPr>
      <p:sp>
        <p:nvSpPr>
          <p:cNvPr id="321" name="Google Shape;321;g274482e7a8e_0_522"/>
          <p:cNvSpPr txBox="1">
            <a:spLocks noGrp="1"/>
          </p:cNvSpPr>
          <p:nvPr>
            <p:ph type="title"/>
          </p:nvPr>
        </p:nvSpPr>
        <p:spPr>
          <a:xfrm>
            <a:off x="838200" y="365125"/>
            <a:ext cx="10515600" cy="703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2700"/>
              <a:buFont typeface="Calibri"/>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22" name="Google Shape;322;g274482e7a8e_0_522"/>
          <p:cNvSpPr txBox="1">
            <a:spLocks noGrp="1"/>
          </p:cNvSpPr>
          <p:nvPr>
            <p:ph type="body" idx="1"/>
          </p:nvPr>
        </p:nvSpPr>
        <p:spPr>
          <a:xfrm>
            <a:off x="838200" y="1879101"/>
            <a:ext cx="10515600" cy="4298000"/>
          </a:xfrm>
          <a:prstGeom prst="rect">
            <a:avLst/>
          </a:prstGeom>
          <a:noFill/>
          <a:ln>
            <a:noFill/>
          </a:ln>
        </p:spPr>
        <p:txBody>
          <a:bodyPr spcFirstLastPara="1" wrap="square" lIns="68575" tIns="34275" rIns="68575" bIns="34275" anchor="t" anchorCtr="0">
            <a:normAutofit/>
          </a:bodyPr>
          <a:lstStyle>
            <a:lvl1pPr marL="609585" lvl="0" indent="-304792" algn="l" rtl="0">
              <a:lnSpc>
                <a:spcPct val="90000"/>
              </a:lnSpc>
              <a:spcBef>
                <a:spcPts val="1067"/>
              </a:spcBef>
              <a:spcAft>
                <a:spcPts val="0"/>
              </a:spcAft>
              <a:buClr>
                <a:schemeClr val="dk1"/>
              </a:buClr>
              <a:buSzPts val="2100"/>
              <a:buNone/>
              <a:defRPr/>
            </a:lvl1pPr>
            <a:lvl2pPr marL="1219170" lvl="1" indent="-372524" algn="l" rtl="0">
              <a:lnSpc>
                <a:spcPct val="90000"/>
              </a:lnSpc>
              <a:spcBef>
                <a:spcPts val="533"/>
              </a:spcBef>
              <a:spcAft>
                <a:spcPts val="0"/>
              </a:spcAft>
              <a:buSzPts val="800"/>
              <a:buChar char="■"/>
              <a:defRPr/>
            </a:lvl2pPr>
            <a:lvl3pPr marL="1828754" lvl="2" indent="-372524" algn="l" rtl="0">
              <a:lnSpc>
                <a:spcPct val="90000"/>
              </a:lnSpc>
              <a:spcBef>
                <a:spcPts val="533"/>
              </a:spcBef>
              <a:spcAft>
                <a:spcPts val="0"/>
              </a:spcAft>
              <a:buSzPts val="800"/>
              <a:buChar char="?"/>
              <a:defRPr/>
            </a:lvl3pPr>
            <a:lvl4pPr marL="2438339" lvl="3" indent="-372524" algn="l" rtl="0">
              <a:lnSpc>
                <a:spcPct val="90000"/>
              </a:lnSpc>
              <a:spcBef>
                <a:spcPts val="533"/>
              </a:spcBef>
              <a:spcAft>
                <a:spcPts val="0"/>
              </a:spcAft>
              <a:buSzPts val="800"/>
              <a:buChar char="■"/>
              <a:defRPr/>
            </a:lvl4pPr>
            <a:lvl5pPr marL="3047924" lvl="4" indent="-372524" algn="l" rtl="0">
              <a:lnSpc>
                <a:spcPct val="90000"/>
              </a:lnSpc>
              <a:spcBef>
                <a:spcPts val="533"/>
              </a:spcBef>
              <a:spcAft>
                <a:spcPts val="0"/>
              </a:spcAft>
              <a:buSzPts val="8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323" name="Google Shape;323;g274482e7a8e_0_522"/>
          <p:cNvSpPr txBox="1">
            <a:spLocks noGrp="1"/>
          </p:cNvSpPr>
          <p:nvPr>
            <p:ph type="ftr" idx="11"/>
          </p:nvPr>
        </p:nvSpPr>
        <p:spPr>
          <a:xfrm>
            <a:off x="9807479" y="6475856"/>
            <a:ext cx="2063200" cy="3652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Clr>
                <a:srgbClr val="8E8E8E"/>
              </a:buClr>
              <a:buSzPts val="1100"/>
              <a:buFont typeface="Calibri"/>
              <a:buNone/>
              <a:defRPr/>
            </a:lvl1pPr>
            <a:lvl2pPr lvl="1" algn="l" rtl="0">
              <a:spcBef>
                <a:spcPts val="0"/>
              </a:spcBef>
              <a:spcAft>
                <a:spcPts val="0"/>
              </a:spcAft>
              <a:buClr>
                <a:schemeClr val="dk1"/>
              </a:buClr>
              <a:buSzPts val="1100"/>
              <a:buFont typeface="Calibri"/>
              <a:buNone/>
              <a:defRPr/>
            </a:lvl2pPr>
            <a:lvl3pPr lvl="2" algn="l" rtl="0">
              <a:spcBef>
                <a:spcPts val="0"/>
              </a:spcBef>
              <a:spcAft>
                <a:spcPts val="0"/>
              </a:spcAft>
              <a:buClr>
                <a:schemeClr val="dk1"/>
              </a:buClr>
              <a:buSzPts val="1100"/>
              <a:buFont typeface="Calibri"/>
              <a:buNone/>
              <a:defRPr/>
            </a:lvl3pPr>
            <a:lvl4pPr lvl="3" algn="l" rtl="0">
              <a:spcBef>
                <a:spcPts val="0"/>
              </a:spcBef>
              <a:spcAft>
                <a:spcPts val="0"/>
              </a:spcAft>
              <a:buClr>
                <a:schemeClr val="dk1"/>
              </a:buClr>
              <a:buSzPts val="1100"/>
              <a:buFont typeface="Calibri"/>
              <a:buNone/>
              <a:defRPr/>
            </a:lvl4pPr>
            <a:lvl5pPr lvl="4" algn="l" rtl="0">
              <a:spcBef>
                <a:spcPts val="0"/>
              </a:spcBef>
              <a:spcAft>
                <a:spcPts val="0"/>
              </a:spcAft>
              <a:buClr>
                <a:schemeClr val="dk1"/>
              </a:buClr>
              <a:buSzPts val="1100"/>
              <a:buFont typeface="Calibri"/>
              <a:buNone/>
              <a:defRPr/>
            </a:lvl5pPr>
            <a:lvl6pPr lvl="5" algn="l" rtl="0">
              <a:spcBef>
                <a:spcPts val="0"/>
              </a:spcBef>
              <a:spcAft>
                <a:spcPts val="0"/>
              </a:spcAft>
              <a:buClr>
                <a:schemeClr val="dk1"/>
              </a:buClr>
              <a:buSzPts val="1100"/>
              <a:buFont typeface="Calibri"/>
              <a:buNone/>
              <a:defRPr/>
            </a:lvl6pPr>
            <a:lvl7pPr lvl="6" algn="l" rtl="0">
              <a:spcBef>
                <a:spcPts val="0"/>
              </a:spcBef>
              <a:spcAft>
                <a:spcPts val="0"/>
              </a:spcAft>
              <a:buClr>
                <a:schemeClr val="dk1"/>
              </a:buClr>
              <a:buSzPts val="1100"/>
              <a:buFont typeface="Calibri"/>
              <a:buNone/>
              <a:defRPr/>
            </a:lvl7pPr>
            <a:lvl8pPr lvl="7" algn="l" rtl="0">
              <a:spcBef>
                <a:spcPts val="0"/>
              </a:spcBef>
              <a:spcAft>
                <a:spcPts val="0"/>
              </a:spcAft>
              <a:buClr>
                <a:schemeClr val="dk1"/>
              </a:buClr>
              <a:buSzPts val="1100"/>
              <a:buFont typeface="Calibri"/>
              <a:buNone/>
              <a:defRPr/>
            </a:lvl8pPr>
            <a:lvl9pPr lvl="8" algn="l" rtl="0">
              <a:spcBef>
                <a:spcPts val="0"/>
              </a:spcBef>
              <a:spcAft>
                <a:spcPts val="0"/>
              </a:spcAft>
              <a:buClr>
                <a:schemeClr val="dk1"/>
              </a:buClr>
              <a:buSzPts val="1100"/>
              <a:buFont typeface="Calibri"/>
              <a:buNone/>
              <a:defRPr/>
            </a:lvl9pPr>
          </a:lstStyle>
          <a:p>
            <a:endParaRPr/>
          </a:p>
        </p:txBody>
      </p:sp>
      <p:sp>
        <p:nvSpPr>
          <p:cNvPr id="324" name="Google Shape;324;g274482e7a8e_0_522"/>
          <p:cNvSpPr txBox="1">
            <a:spLocks noGrp="1"/>
          </p:cNvSpPr>
          <p:nvPr>
            <p:ph type="sldNum" idx="12"/>
          </p:nvPr>
        </p:nvSpPr>
        <p:spPr>
          <a:xfrm>
            <a:off x="11353800" y="6475857"/>
            <a:ext cx="8384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1pPr>
            <a:lvl2pPr marL="0" marR="0" lvl="1"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2pPr>
            <a:lvl3pPr marL="0" marR="0" lvl="2"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3pPr>
            <a:lvl4pPr marL="0" marR="0" lvl="3"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4pPr>
            <a:lvl5pPr marL="0" marR="0" lvl="4"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5pPr>
            <a:lvl6pPr marL="0" marR="0" lvl="5"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6pPr>
            <a:lvl7pPr marL="0" marR="0" lvl="6"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7pPr>
            <a:lvl8pPr marL="0" marR="0" lvl="7"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8pPr>
            <a:lvl9pPr marL="0" marR="0" lvl="8" indent="0" algn="r" rtl="0">
              <a:spcBef>
                <a:spcPts val="0"/>
              </a:spcBef>
              <a:spcAft>
                <a:spcPts val="0"/>
              </a:spcAft>
              <a:buClr>
                <a:srgbClr val="8E8E8E"/>
              </a:buClr>
              <a:buSzPts val="900"/>
              <a:buFont typeface="Calibri"/>
              <a:buNone/>
              <a:defRPr sz="1200" b="0" i="0" u="none" strike="noStrike" cap="none">
                <a:solidFill>
                  <a:srgbClr val="8E8E8E"/>
                </a:solidFill>
                <a:latin typeface="Calibri"/>
                <a:ea typeface="Calibri"/>
                <a:cs typeface="Calibri"/>
                <a:sym typeface="Calibri"/>
              </a:defRPr>
            </a:lvl9pPr>
          </a:lstStyle>
          <a:p>
            <a:fld id="{00000000-1234-1234-1234-123412341234}" type="slidenum">
              <a:rPr lang="en-GB" smtClean="0"/>
              <a:pPr/>
              <a:t>‹#›</a:t>
            </a:fld>
            <a:endParaRPr lang="en-GB"/>
          </a:p>
        </p:txBody>
      </p:sp>
      <p:sp>
        <p:nvSpPr>
          <p:cNvPr id="325" name="Google Shape;325;g274482e7a8e_0_522"/>
          <p:cNvSpPr/>
          <p:nvPr/>
        </p:nvSpPr>
        <p:spPr>
          <a:xfrm>
            <a:off x="0" y="0"/>
            <a:ext cx="219600" cy="6858000"/>
          </a:xfrm>
          <a:prstGeom prst="rect">
            <a:avLst/>
          </a:prstGeom>
          <a:solidFill>
            <a:srgbClr val="FFEB00"/>
          </a:solidFill>
          <a:ln>
            <a:noFill/>
          </a:ln>
        </p:spPr>
        <p:txBody>
          <a:bodyPr spcFirstLastPara="1" wrap="square" lIns="91433" tIns="45700" rIns="91433" bIns="45700" anchor="ctr" anchorCtr="0">
            <a:noAutofit/>
          </a:bodyPr>
          <a:lstStyle/>
          <a:p>
            <a:pPr marL="0" marR="0" lvl="0" indent="0" algn="ctr" rtl="0">
              <a:spcBef>
                <a:spcPts val="0"/>
              </a:spcBef>
              <a:spcAft>
                <a:spcPts val="0"/>
              </a:spcAft>
              <a:buClr>
                <a:schemeClr val="dk1"/>
              </a:buClr>
              <a:buSzPts val="1400"/>
              <a:buFont typeface="Arial"/>
              <a:buNone/>
            </a:pPr>
            <a:endParaRPr sz="1867" b="0" i="0" u="none" strike="noStrike" cap="none">
              <a:solidFill>
                <a:schemeClr val="lt1"/>
              </a:solidFill>
              <a:latin typeface="Calibri"/>
              <a:ea typeface="Calibri"/>
              <a:cs typeface="Calibri"/>
              <a:sym typeface="Calibri"/>
            </a:endParaRPr>
          </a:p>
        </p:txBody>
      </p:sp>
      <p:sp>
        <p:nvSpPr>
          <p:cNvPr id="326" name="Google Shape;326;g274482e7a8e_0_522"/>
          <p:cNvSpPr txBox="1">
            <a:spLocks noGrp="1"/>
          </p:cNvSpPr>
          <p:nvPr>
            <p:ph type="body" idx="2"/>
          </p:nvPr>
        </p:nvSpPr>
        <p:spPr>
          <a:xfrm>
            <a:off x="838200" y="1241551"/>
            <a:ext cx="10515600" cy="464800"/>
          </a:xfrm>
          <a:prstGeom prst="rect">
            <a:avLst/>
          </a:prstGeom>
          <a:noFill/>
          <a:ln>
            <a:noFill/>
          </a:ln>
        </p:spPr>
        <p:txBody>
          <a:bodyPr spcFirstLastPara="1" wrap="square" lIns="68575" tIns="34275" rIns="68575" bIns="34275" anchor="ctr" anchorCtr="0">
            <a:normAutofit/>
          </a:bodyPr>
          <a:lstStyle>
            <a:lvl1pPr marL="609585" lvl="0" indent="-304792" algn="l" rtl="0">
              <a:lnSpc>
                <a:spcPct val="90000"/>
              </a:lnSpc>
              <a:spcBef>
                <a:spcPts val="1067"/>
              </a:spcBef>
              <a:spcAft>
                <a:spcPts val="0"/>
              </a:spcAft>
              <a:buClr>
                <a:schemeClr val="accent6"/>
              </a:buClr>
              <a:buSzPts val="1800"/>
              <a:buNone/>
              <a:defRPr sz="2400" b="1" cap="none">
                <a:solidFill>
                  <a:schemeClr val="accent6"/>
                </a:solidFill>
              </a:defRPr>
            </a:lvl1pPr>
            <a:lvl2pPr marL="1219170" lvl="1" indent="-372524" algn="l" rtl="0">
              <a:lnSpc>
                <a:spcPct val="90000"/>
              </a:lnSpc>
              <a:spcBef>
                <a:spcPts val="533"/>
              </a:spcBef>
              <a:spcAft>
                <a:spcPts val="0"/>
              </a:spcAft>
              <a:buSzPts val="800"/>
              <a:buChar char="■"/>
              <a:defRPr/>
            </a:lvl2pPr>
            <a:lvl3pPr marL="1828754" lvl="2" indent="-372524" algn="l" rtl="0">
              <a:lnSpc>
                <a:spcPct val="90000"/>
              </a:lnSpc>
              <a:spcBef>
                <a:spcPts val="533"/>
              </a:spcBef>
              <a:spcAft>
                <a:spcPts val="0"/>
              </a:spcAft>
              <a:buSzPts val="800"/>
              <a:buChar char="?"/>
              <a:defRPr/>
            </a:lvl3pPr>
            <a:lvl4pPr marL="2438339" lvl="3" indent="-372524" algn="l" rtl="0">
              <a:lnSpc>
                <a:spcPct val="90000"/>
              </a:lnSpc>
              <a:spcBef>
                <a:spcPts val="533"/>
              </a:spcBef>
              <a:spcAft>
                <a:spcPts val="0"/>
              </a:spcAft>
              <a:buSzPts val="800"/>
              <a:buChar char="■"/>
              <a:defRPr/>
            </a:lvl4pPr>
            <a:lvl5pPr marL="3047924" lvl="4" indent="-372524" algn="l" rtl="0">
              <a:lnSpc>
                <a:spcPct val="90000"/>
              </a:lnSpc>
              <a:spcBef>
                <a:spcPts val="533"/>
              </a:spcBef>
              <a:spcAft>
                <a:spcPts val="0"/>
              </a:spcAft>
              <a:buSzPts val="8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428034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9168019" y="6336000"/>
            <a:ext cx="28556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r>
              <a:rPr lang="en-GB"/>
              <a:t>26/03/17 </a:t>
            </a:r>
            <a:r>
              <a:rPr lang="en-GB" b="1"/>
              <a:t>│</a:t>
            </a:r>
            <a:fld id="{00000000-1234-1234-1234-123412341234}" type="slidenum">
              <a:rPr lang="en-GB" smtClean="0"/>
              <a:pPr/>
              <a:t>‹#›</a:t>
            </a:fld>
            <a:endParaRPr/>
          </a:p>
        </p:txBody>
      </p:sp>
      <p:sp>
        <p:nvSpPr>
          <p:cNvPr id="20" name="Google Shape;20;p42"/>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4933" i="0" u="none" strike="noStrike" cap="none">
                <a:solidFill>
                  <a:schemeClr val="dk1"/>
                </a:solidFill>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21" name="Google Shape;21;p42"/>
          <p:cNvSpPr txBox="1">
            <a:spLocks noGrp="1"/>
          </p:cNvSpPr>
          <p:nvPr>
            <p:ph type="body" idx="1"/>
          </p:nvPr>
        </p:nvSpPr>
        <p:spPr>
          <a:xfrm>
            <a:off x="720000" y="1915200"/>
            <a:ext cx="10752000" cy="3672000"/>
          </a:xfrm>
          <a:prstGeom prst="rect">
            <a:avLst/>
          </a:prstGeom>
          <a:noFill/>
          <a:ln>
            <a:noFill/>
          </a:ln>
        </p:spPr>
        <p:txBody>
          <a:bodyPr spcFirstLastPara="1" wrap="square" lIns="91425" tIns="91425" rIns="91425" bIns="91425" anchor="t" anchorCtr="0">
            <a:noAutofit/>
          </a:bodyPr>
          <a:lstStyle>
            <a:lvl1pPr marL="609585" marR="0" lvl="0" indent="-472428" algn="l">
              <a:lnSpc>
                <a:spcPct val="90000"/>
              </a:lnSpc>
              <a:spcBef>
                <a:spcPts val="400"/>
              </a:spcBef>
              <a:spcAft>
                <a:spcPts val="0"/>
              </a:spcAft>
              <a:buClr>
                <a:schemeClr val="dk1"/>
              </a:buClr>
              <a:buSzPts val="1980"/>
              <a:buChar char="•"/>
              <a:defRPr sz="2933" i="0" u="none" strike="noStrike" cap="none">
                <a:solidFill>
                  <a:schemeClr val="dk1"/>
                </a:solidFill>
              </a:defRPr>
            </a:lvl1pPr>
            <a:lvl2pPr marL="1219170" marR="0" lvl="1" indent="-444489" algn="l">
              <a:lnSpc>
                <a:spcPct val="90000"/>
              </a:lnSpc>
              <a:spcBef>
                <a:spcPts val="400"/>
              </a:spcBef>
              <a:spcAft>
                <a:spcPts val="0"/>
              </a:spcAft>
              <a:buClr>
                <a:srgbClr val="7F7F7F"/>
              </a:buClr>
              <a:buSzPts val="1650"/>
              <a:buChar char="•"/>
              <a:defRPr sz="2933" i="0" u="none" strike="noStrike" cap="none">
                <a:solidFill>
                  <a:srgbClr val="7F7F7F"/>
                </a:solidFill>
              </a:defRPr>
            </a:lvl2pPr>
            <a:lvl3pPr marL="1828754" marR="0" lvl="2" indent="-448722" algn="l">
              <a:lnSpc>
                <a:spcPct val="90000"/>
              </a:lnSpc>
              <a:spcBef>
                <a:spcPts val="400"/>
              </a:spcBef>
              <a:spcAft>
                <a:spcPts val="0"/>
              </a:spcAft>
              <a:buClr>
                <a:schemeClr val="dk1"/>
              </a:buClr>
              <a:buSzPts val="1700"/>
              <a:buChar char="•"/>
              <a:defRPr sz="2667" i="0" u="none" strike="noStrike" cap="none">
                <a:solidFill>
                  <a:schemeClr val="dk1"/>
                </a:solidFill>
              </a:defRPr>
            </a:lvl3pPr>
            <a:lvl4pPr marL="2438339" marR="0" lvl="3" indent="-431789" algn="l">
              <a:lnSpc>
                <a:spcPct val="90000"/>
              </a:lnSpc>
              <a:spcBef>
                <a:spcPts val="400"/>
              </a:spcBef>
              <a:spcAft>
                <a:spcPts val="0"/>
              </a:spcAft>
              <a:buClr>
                <a:schemeClr val="dk1"/>
              </a:buClr>
              <a:buSzPts val="1500"/>
              <a:buChar char="•"/>
              <a:defRPr sz="2667" i="0" u="none" strike="noStrike" cap="none">
                <a:solidFill>
                  <a:schemeClr val="dk1"/>
                </a:solidFill>
              </a:defRPr>
            </a:lvl4pPr>
            <a:lvl5pPr marL="3047924" marR="0" lvl="4" indent="-457189" algn="l">
              <a:lnSpc>
                <a:spcPct val="90000"/>
              </a:lnSpc>
              <a:spcBef>
                <a:spcPts val="400"/>
              </a:spcBef>
              <a:spcAft>
                <a:spcPts val="0"/>
              </a:spcAft>
              <a:buClr>
                <a:schemeClr val="dk1"/>
              </a:buClr>
              <a:buSzPts val="1800"/>
              <a:buChar char="•"/>
              <a:defRPr sz="2667" i="0" u="none" strike="noStrike" cap="none">
                <a:solidFill>
                  <a:schemeClr val="dk1"/>
                </a:solidFill>
              </a:defRPr>
            </a:lvl5pPr>
            <a:lvl6pPr marL="3657509" marR="0" lvl="5" indent="-457189" algn="l">
              <a:lnSpc>
                <a:spcPct val="90000"/>
              </a:lnSpc>
              <a:spcBef>
                <a:spcPts val="667"/>
              </a:spcBef>
              <a:spcAft>
                <a:spcPts val="0"/>
              </a:spcAft>
              <a:buClr>
                <a:schemeClr val="dk1"/>
              </a:buClr>
              <a:buSzPts val="1800"/>
              <a:buChar char="•"/>
              <a:defRPr sz="2400" i="0" u="none" strike="noStrike" cap="none">
                <a:solidFill>
                  <a:schemeClr val="dk1"/>
                </a:solidFill>
              </a:defRPr>
            </a:lvl6pPr>
            <a:lvl7pPr marL="4267093" marR="0" lvl="6" indent="-457189" algn="l">
              <a:lnSpc>
                <a:spcPct val="90000"/>
              </a:lnSpc>
              <a:spcBef>
                <a:spcPts val="667"/>
              </a:spcBef>
              <a:spcAft>
                <a:spcPts val="0"/>
              </a:spcAft>
              <a:buClr>
                <a:schemeClr val="dk1"/>
              </a:buClr>
              <a:buSzPts val="1800"/>
              <a:buChar char="•"/>
              <a:defRPr sz="2400" i="0" u="none" strike="noStrike" cap="none">
                <a:solidFill>
                  <a:schemeClr val="dk1"/>
                </a:solidFill>
              </a:defRPr>
            </a:lvl7pPr>
            <a:lvl8pPr marL="4876678" marR="0" lvl="7" indent="-457189" algn="l">
              <a:lnSpc>
                <a:spcPct val="90000"/>
              </a:lnSpc>
              <a:spcBef>
                <a:spcPts val="667"/>
              </a:spcBef>
              <a:spcAft>
                <a:spcPts val="0"/>
              </a:spcAft>
              <a:buClr>
                <a:schemeClr val="dk1"/>
              </a:buClr>
              <a:buSzPts val="1800"/>
              <a:buChar char="•"/>
              <a:defRPr sz="2400" i="0" u="none" strike="noStrike" cap="none">
                <a:solidFill>
                  <a:schemeClr val="dk1"/>
                </a:solidFill>
              </a:defRPr>
            </a:lvl8pPr>
            <a:lvl9pPr marL="5486263" marR="0" lvl="8" indent="-457189" algn="l">
              <a:lnSpc>
                <a:spcPct val="90000"/>
              </a:lnSpc>
              <a:spcBef>
                <a:spcPts val="667"/>
              </a:spcBef>
              <a:spcAft>
                <a:spcPts val="0"/>
              </a:spcAft>
              <a:buClr>
                <a:schemeClr val="dk1"/>
              </a:buClr>
              <a:buSzPts val="1800"/>
              <a:buChar char="•"/>
              <a:defRPr sz="24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864000" y="5857201"/>
            <a:ext cx="1836000" cy="714311"/>
          </a:xfrm>
          <a:prstGeom prst="rect">
            <a:avLst/>
          </a:prstGeom>
          <a:noFill/>
          <a:ln>
            <a:noFill/>
          </a:ln>
        </p:spPr>
      </p:pic>
      <p:sp>
        <p:nvSpPr>
          <p:cNvPr id="23" name="Google Shape;23;p42"/>
          <p:cNvSpPr/>
          <p:nvPr/>
        </p:nvSpPr>
        <p:spPr>
          <a:xfrm>
            <a:off x="0" y="0"/>
            <a:ext cx="384000" cy="68580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054857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55"/>
          <p:cNvSpPr txBox="1">
            <a:spLocks noGrp="1"/>
          </p:cNvSpPr>
          <p:nvPr>
            <p:ph type="ftr" idx="11"/>
          </p:nvPr>
        </p:nvSpPr>
        <p:spPr>
          <a:xfrm>
            <a:off x="591571" y="6605192"/>
            <a:ext cx="7488000" cy="176928"/>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67"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0694405" y="6561392"/>
            <a:ext cx="909919" cy="256505"/>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067"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27" name="Google Shape;27;p55"/>
          <p:cNvSpPr txBox="1">
            <a:spLocks noGrp="1"/>
          </p:cNvSpPr>
          <p:nvPr>
            <p:ph type="dt" idx="10"/>
          </p:nvPr>
        </p:nvSpPr>
        <p:spPr>
          <a:xfrm>
            <a:off x="8079573" y="6603111"/>
            <a:ext cx="3524748" cy="17473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067">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20934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rijs vlak">
  <p:cSld name="grijs vlak">
    <p:spTree>
      <p:nvGrpSpPr>
        <p:cNvPr id="1" name="Shape 28"/>
        <p:cNvGrpSpPr/>
        <p:nvPr/>
      </p:nvGrpSpPr>
      <p:grpSpPr>
        <a:xfrm>
          <a:off x="0" y="0"/>
          <a:ext cx="0" cy="0"/>
          <a:chOff x="0" y="0"/>
          <a:chExt cx="0" cy="0"/>
        </a:xfrm>
      </p:grpSpPr>
      <p:pic>
        <p:nvPicPr>
          <p:cNvPr id="29" name="Google Shape;29;p14"/>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96375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eg">
  <p:cSld name="Leeg">
    <p:spTree>
      <p:nvGrpSpPr>
        <p:cNvPr id="1" name="Shape 30"/>
        <p:cNvGrpSpPr/>
        <p:nvPr/>
      </p:nvGrpSpPr>
      <p:grpSpPr>
        <a:xfrm>
          <a:off x="0" y="0"/>
          <a:ext cx="0" cy="0"/>
          <a:chOff x="0" y="0"/>
          <a:chExt cx="0" cy="0"/>
        </a:xfrm>
      </p:grpSpPr>
      <p:sp>
        <p:nvSpPr>
          <p:cNvPr id="31" name="Google Shape;31;p15"/>
          <p:cNvSpPr txBox="1">
            <a:spLocks noGrp="1"/>
          </p:cNvSpPr>
          <p:nvPr>
            <p:ph type="ftr" idx="11"/>
          </p:nvPr>
        </p:nvSpPr>
        <p:spPr>
          <a:xfrm>
            <a:off x="5324524" y="6336000"/>
            <a:ext cx="2520000" cy="36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7926148" y="6336000"/>
            <a:ext cx="720000" cy="36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894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tekst//geel-grijs">
  <p:cSld name="titel-tekst//geel-grijs">
    <p:spTree>
      <p:nvGrpSpPr>
        <p:cNvPr id="1" name="Shape 33"/>
        <p:cNvGrpSpPr/>
        <p:nvPr/>
      </p:nvGrpSpPr>
      <p:grpSpPr>
        <a:xfrm>
          <a:off x="0" y="0"/>
          <a:ext cx="0" cy="0"/>
          <a:chOff x="0" y="0"/>
          <a:chExt cx="0" cy="0"/>
        </a:xfrm>
      </p:grpSpPr>
      <p:cxnSp>
        <p:nvCxnSpPr>
          <p:cNvPr id="34" name="Google Shape;34;p16"/>
          <p:cNvCxnSpPr/>
          <p:nvPr/>
        </p:nvCxnSpPr>
        <p:spPr>
          <a:xfrm>
            <a:off x="720725" y="1440000"/>
            <a:ext cx="900000" cy="0"/>
          </a:xfrm>
          <a:prstGeom prst="straightConnector1">
            <a:avLst/>
          </a:prstGeom>
          <a:noFill/>
          <a:ln w="50800" cap="flat" cmpd="sng">
            <a:solidFill>
              <a:srgbClr val="FFEB00"/>
            </a:solidFill>
            <a:prstDash val="solid"/>
            <a:round/>
            <a:headEnd type="none" w="sm" len="sm"/>
            <a:tailEnd type="none" w="sm" len="sm"/>
          </a:ln>
        </p:spPr>
      </p:cxnSp>
      <p:pic>
        <p:nvPicPr>
          <p:cNvPr id="35" name="Google Shape;35;p16"/>
          <p:cNvPicPr preferRelativeResize="0"/>
          <p:nvPr/>
        </p:nvPicPr>
        <p:blipFill rotWithShape="1">
          <a:blip r:embed="rId2">
            <a:alphaModFix/>
          </a:blip>
          <a:srcRect/>
          <a:stretch/>
        </p:blipFill>
        <p:spPr>
          <a:xfrm>
            <a:off x="4010026" y="0"/>
            <a:ext cx="8181975" cy="1743075"/>
          </a:xfrm>
          <a:prstGeom prst="rect">
            <a:avLst/>
          </a:prstGeom>
          <a:noFill/>
          <a:ln>
            <a:noFill/>
          </a:ln>
        </p:spPr>
      </p:pic>
      <p:sp>
        <p:nvSpPr>
          <p:cNvPr id="36" name="Google Shape;36;p16"/>
          <p:cNvSpPr txBox="1">
            <a:spLocks noGrp="1"/>
          </p:cNvSpPr>
          <p:nvPr>
            <p:ph type="title"/>
          </p:nvPr>
        </p:nvSpPr>
        <p:spPr>
          <a:xfrm>
            <a:off x="719400" y="357189"/>
            <a:ext cx="10753200" cy="1080000"/>
          </a:xfrm>
          <a:prstGeom prst="rect">
            <a:avLst/>
          </a:prstGeom>
          <a:noFill/>
          <a:ln>
            <a:noFill/>
          </a:ln>
        </p:spPr>
        <p:txBody>
          <a:bodyPr spcFirstLastPara="1" wrap="square" lIns="91425" tIns="91425" rIns="91425" bIns="91425" anchor="ctr" anchorCtr="0">
            <a:normAutofit/>
          </a:bodyPr>
          <a:lstStyle>
            <a:lvl1pPr lvl="0" algn="l">
              <a:lnSpc>
                <a:spcPct val="102702"/>
              </a:lnSpc>
              <a:spcBef>
                <a:spcPts val="0"/>
              </a:spcBef>
              <a:spcAft>
                <a:spcPts val="0"/>
              </a:spcAft>
              <a:buSzPts val="37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6"/>
          <p:cNvSpPr txBox="1">
            <a:spLocks noGrp="1"/>
          </p:cNvSpPr>
          <p:nvPr>
            <p:ph type="body" idx="1"/>
          </p:nvPr>
        </p:nvSpPr>
        <p:spPr>
          <a:xfrm>
            <a:off x="720725" y="1799999"/>
            <a:ext cx="10752139" cy="3960000"/>
          </a:xfrm>
          <a:prstGeom prst="rect">
            <a:avLst/>
          </a:prstGeom>
          <a:noFill/>
          <a:ln>
            <a:noFill/>
          </a:ln>
        </p:spPr>
        <p:txBody>
          <a:bodyPr spcFirstLastPara="1" wrap="square" lIns="91425" tIns="91425" rIns="91425" bIns="91425" anchor="t" anchorCtr="0">
            <a:noAutofit/>
          </a:bodyPr>
          <a:lstStyle>
            <a:lvl1pPr marL="609585" lvl="0" indent="-472428" algn="l">
              <a:lnSpc>
                <a:spcPct val="90000"/>
              </a:lnSpc>
              <a:spcBef>
                <a:spcPts val="400"/>
              </a:spcBef>
              <a:spcAft>
                <a:spcPts val="0"/>
              </a:spcAft>
              <a:buSzPts val="1980"/>
              <a:buChar char="•"/>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340927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2-inhoud">
  <p:cSld name="02-inhoud">
    <p:spTree>
      <p:nvGrpSpPr>
        <p:cNvPr id="1" name="Shape 38"/>
        <p:cNvGrpSpPr/>
        <p:nvPr/>
      </p:nvGrpSpPr>
      <p:grpSpPr>
        <a:xfrm>
          <a:off x="0" y="0"/>
          <a:ext cx="0" cy="0"/>
          <a:chOff x="0" y="0"/>
          <a:chExt cx="0" cy="0"/>
        </a:xfrm>
      </p:grpSpPr>
      <p:pic>
        <p:nvPicPr>
          <p:cNvPr id="39" name="Google Shape;39;p17"/>
          <p:cNvPicPr preferRelativeResize="0"/>
          <p:nvPr/>
        </p:nvPicPr>
        <p:blipFill rotWithShape="1">
          <a:blip r:embed="rId2">
            <a:alphaModFix/>
          </a:blip>
          <a:srcRect l="-1166" t="6367" r="32976" b="-21"/>
          <a:stretch/>
        </p:blipFill>
        <p:spPr>
          <a:xfrm>
            <a:off x="4859427" y="-1"/>
            <a:ext cx="7332575" cy="6858001"/>
          </a:xfrm>
          <a:prstGeom prst="rect">
            <a:avLst/>
          </a:prstGeom>
          <a:noFill/>
          <a:ln>
            <a:noFill/>
          </a:ln>
        </p:spPr>
      </p:pic>
      <p:pic>
        <p:nvPicPr>
          <p:cNvPr id="40" name="Google Shape;40;p17"/>
          <p:cNvPicPr preferRelativeResize="0"/>
          <p:nvPr/>
        </p:nvPicPr>
        <p:blipFill rotWithShape="1">
          <a:blip r:embed="rId3">
            <a:alphaModFix/>
          </a:blip>
          <a:srcRect/>
          <a:stretch/>
        </p:blipFill>
        <p:spPr>
          <a:xfrm>
            <a:off x="1" y="-1588"/>
            <a:ext cx="12197307" cy="6858000"/>
          </a:xfrm>
          <a:prstGeom prst="rect">
            <a:avLst/>
          </a:prstGeom>
          <a:noFill/>
          <a:ln>
            <a:noFill/>
          </a:ln>
        </p:spPr>
      </p:pic>
      <p:cxnSp>
        <p:nvCxnSpPr>
          <p:cNvPr id="41" name="Google Shape;41;p17"/>
          <p:cNvCxnSpPr/>
          <p:nvPr/>
        </p:nvCxnSpPr>
        <p:spPr>
          <a:xfrm>
            <a:off x="720725" y="1440000"/>
            <a:ext cx="900000" cy="0"/>
          </a:xfrm>
          <a:prstGeom prst="straightConnector1">
            <a:avLst/>
          </a:prstGeom>
          <a:noFill/>
          <a:ln w="50800" cap="flat" cmpd="sng">
            <a:solidFill>
              <a:srgbClr val="FFEB00"/>
            </a:solidFill>
            <a:prstDash val="solid"/>
            <a:round/>
            <a:headEnd type="none" w="sm" len="sm"/>
            <a:tailEnd type="none" w="sm" len="sm"/>
          </a:ln>
        </p:spPr>
      </p:cxnSp>
      <p:sp>
        <p:nvSpPr>
          <p:cNvPr id="42" name="Google Shape;42;p17"/>
          <p:cNvSpPr txBox="1">
            <a:spLocks noGrp="1"/>
          </p:cNvSpPr>
          <p:nvPr>
            <p:ph type="title"/>
          </p:nvPr>
        </p:nvSpPr>
        <p:spPr>
          <a:xfrm>
            <a:off x="719400" y="357189"/>
            <a:ext cx="10753200" cy="1080000"/>
          </a:xfrm>
          <a:prstGeom prst="rect">
            <a:avLst/>
          </a:prstGeom>
          <a:noFill/>
          <a:ln>
            <a:noFill/>
          </a:ln>
        </p:spPr>
        <p:txBody>
          <a:bodyPr spcFirstLastPara="1" wrap="square" lIns="91425" tIns="91425" rIns="91425" bIns="91425" anchor="ctr" anchorCtr="0">
            <a:normAutofit/>
          </a:bodyPr>
          <a:lstStyle>
            <a:lvl1pPr lvl="0" algn="l">
              <a:lnSpc>
                <a:spcPct val="102702"/>
              </a:lnSpc>
              <a:spcBef>
                <a:spcPts val="0"/>
              </a:spcBef>
              <a:spcAft>
                <a:spcPts val="0"/>
              </a:spcAft>
              <a:buSzPts val="37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720725" y="1799999"/>
            <a:ext cx="10752139" cy="3960000"/>
          </a:xfrm>
          <a:prstGeom prst="rect">
            <a:avLst/>
          </a:prstGeom>
          <a:noFill/>
          <a:ln>
            <a:noFill/>
          </a:ln>
        </p:spPr>
        <p:txBody>
          <a:bodyPr spcFirstLastPara="1" wrap="square" lIns="91425" tIns="91425" rIns="91425" bIns="91425" anchor="t" anchorCtr="0">
            <a:noAutofit/>
          </a:bodyPr>
          <a:lstStyle>
            <a:lvl1pPr marL="609585" lvl="0" indent="-472428" algn="l">
              <a:lnSpc>
                <a:spcPct val="90000"/>
              </a:lnSpc>
              <a:spcBef>
                <a:spcPts val="400"/>
              </a:spcBef>
              <a:spcAft>
                <a:spcPts val="0"/>
              </a:spcAft>
              <a:buSzPts val="1980"/>
              <a:buChar char="•"/>
              <a:defRPr/>
            </a:lvl1pPr>
            <a:lvl2pPr marL="1219170" lvl="1" indent="-435176" algn="l">
              <a:lnSpc>
                <a:spcPct val="90000"/>
              </a:lnSpc>
              <a:spcBef>
                <a:spcPts val="400"/>
              </a:spcBef>
              <a:spcAft>
                <a:spcPts val="0"/>
              </a:spcAft>
              <a:buSzPts val="1540"/>
              <a:buChar char="•"/>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283037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elpagina_v2">
  <p:cSld name="Deelpagina_v2">
    <p:spTree>
      <p:nvGrpSpPr>
        <p:cNvPr id="1" name="Shape 44"/>
        <p:cNvGrpSpPr/>
        <p:nvPr/>
      </p:nvGrpSpPr>
      <p:grpSpPr>
        <a:xfrm>
          <a:off x="0" y="0"/>
          <a:ext cx="0" cy="0"/>
          <a:chOff x="0" y="0"/>
          <a:chExt cx="0" cy="0"/>
        </a:xfrm>
      </p:grpSpPr>
      <p:pic>
        <p:nvPicPr>
          <p:cNvPr id="45" name="Google Shape;45;p1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6" name="Google Shape;46;p18"/>
          <p:cNvSpPr txBox="1">
            <a:spLocks noGrp="1"/>
          </p:cNvSpPr>
          <p:nvPr>
            <p:ph type="title"/>
          </p:nvPr>
        </p:nvSpPr>
        <p:spPr>
          <a:xfrm>
            <a:off x="0" y="1260000"/>
            <a:ext cx="12193200" cy="1890000"/>
          </a:xfrm>
          <a:prstGeom prst="rect">
            <a:avLst/>
          </a:prstGeom>
          <a:noFill/>
          <a:ln>
            <a:noFill/>
          </a:ln>
        </p:spPr>
        <p:txBody>
          <a:bodyPr spcFirstLastPara="1" wrap="square" lIns="720000" tIns="180000" rIns="720000" bIns="91425"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7" name="Google Shape;47;p18">
            <a:hlinkClick r:id="rId3" action="ppaction://hlinksldjump"/>
          </p:cNvPr>
          <p:cNvPicPr preferRelativeResize="0"/>
          <p:nvPr/>
        </p:nvPicPr>
        <p:blipFill rotWithShape="1">
          <a:blip r:embed="rId4">
            <a:alphaModFix/>
          </a:blip>
          <a:srcRect/>
          <a:stretch/>
        </p:blipFill>
        <p:spPr>
          <a:xfrm>
            <a:off x="11224801" y="540000"/>
            <a:ext cx="604551" cy="770400"/>
          </a:xfrm>
          <a:prstGeom prst="rect">
            <a:avLst/>
          </a:prstGeom>
          <a:noFill/>
          <a:ln>
            <a:noFill/>
          </a:ln>
        </p:spPr>
      </p:pic>
      <p:sp>
        <p:nvSpPr>
          <p:cNvPr id="48" name="Google Shape;48;p18"/>
          <p:cNvSpPr txBox="1">
            <a:spLocks noGrp="1"/>
          </p:cNvSpPr>
          <p:nvPr>
            <p:ph type="body" idx="1"/>
          </p:nvPr>
        </p:nvSpPr>
        <p:spPr>
          <a:xfrm>
            <a:off x="720725" y="3150000"/>
            <a:ext cx="10752139" cy="900000"/>
          </a:xfrm>
          <a:prstGeom prst="rect">
            <a:avLst/>
          </a:prstGeom>
          <a:noFill/>
          <a:ln>
            <a:noFill/>
          </a:ln>
        </p:spPr>
        <p:txBody>
          <a:bodyPr spcFirstLastPara="1" wrap="square" lIns="91425" tIns="91425" rIns="91425" bIns="91425" anchor="ctr" anchorCtr="0">
            <a:noAutofit/>
          </a:bodyPr>
          <a:lstStyle>
            <a:lvl1pPr marL="609585" lvl="0" indent="-472428" algn="l">
              <a:lnSpc>
                <a:spcPct val="90000"/>
              </a:lnSpc>
              <a:spcBef>
                <a:spcPts val="400"/>
              </a:spcBef>
              <a:spcAft>
                <a:spcPts val="0"/>
              </a:spcAft>
              <a:buSzPts val="1980"/>
              <a:buChar char="•"/>
              <a:defRPr/>
            </a:lvl1pPr>
            <a:lvl2pPr marL="1219170" lvl="1" indent="-304792" algn="l">
              <a:lnSpc>
                <a:spcPct val="90000"/>
              </a:lnSpc>
              <a:spcBef>
                <a:spcPts val="400"/>
              </a:spcBef>
              <a:spcAft>
                <a:spcPts val="0"/>
              </a:spcAft>
              <a:buSzPts val="1540"/>
              <a:buNone/>
              <a:defRPr/>
            </a:lvl2pPr>
            <a:lvl3pPr marL="1828754" lvl="2" indent="-457189" algn="l">
              <a:lnSpc>
                <a:spcPct val="90000"/>
              </a:lnSpc>
              <a:spcBef>
                <a:spcPts val="400"/>
              </a:spcBef>
              <a:spcAft>
                <a:spcPts val="0"/>
              </a:spcAft>
              <a:buSzPts val="1800"/>
              <a:buChar char="•"/>
              <a:defRPr/>
            </a:lvl3pPr>
            <a:lvl4pPr marL="2438339" lvl="3" indent="-431789" algn="l">
              <a:lnSpc>
                <a:spcPct val="90000"/>
              </a:lnSpc>
              <a:spcBef>
                <a:spcPts val="400"/>
              </a:spcBef>
              <a:spcAft>
                <a:spcPts val="0"/>
              </a:spcAft>
              <a:buSzPts val="1500"/>
              <a:buChar char="•"/>
              <a:defRPr/>
            </a:lvl4pPr>
            <a:lvl5pPr marL="3047924" lvl="4" indent="-457189" algn="l">
              <a:lnSpc>
                <a:spcPct val="90000"/>
              </a:lnSpc>
              <a:spcBef>
                <a:spcPts val="400"/>
              </a:spcBef>
              <a:spcAft>
                <a:spcPts val="0"/>
              </a:spcAft>
              <a:buSzPts val="1800"/>
              <a:buChar char="•"/>
              <a:defRPr/>
            </a:lvl5pPr>
            <a:lvl6pPr marL="3657509" lvl="5" indent="-457189" algn="l">
              <a:lnSpc>
                <a:spcPct val="90000"/>
              </a:lnSpc>
              <a:spcBef>
                <a:spcPts val="667"/>
              </a:spcBef>
              <a:spcAft>
                <a:spcPts val="0"/>
              </a:spcAft>
              <a:buSzPts val="1800"/>
              <a:buChar char="•"/>
              <a:defRPr/>
            </a:lvl6pPr>
            <a:lvl7pPr marL="4267093" lvl="6" indent="-457189" algn="l">
              <a:lnSpc>
                <a:spcPct val="90000"/>
              </a:lnSpc>
              <a:spcBef>
                <a:spcPts val="667"/>
              </a:spcBef>
              <a:spcAft>
                <a:spcPts val="0"/>
              </a:spcAft>
              <a:buSzPts val="1800"/>
              <a:buChar char="•"/>
              <a:defRPr/>
            </a:lvl7pPr>
            <a:lvl8pPr marL="4876678" lvl="7" indent="-457189" algn="l">
              <a:lnSpc>
                <a:spcPct val="90000"/>
              </a:lnSpc>
              <a:spcBef>
                <a:spcPts val="667"/>
              </a:spcBef>
              <a:spcAft>
                <a:spcPts val="0"/>
              </a:spcAft>
              <a:buSzPts val="1800"/>
              <a:buChar char="•"/>
              <a:defRPr/>
            </a:lvl8pPr>
            <a:lvl9pPr marL="5486263" lvl="8" indent="-457189" algn="l">
              <a:lnSpc>
                <a:spcPct val="90000"/>
              </a:lnSpc>
              <a:spcBef>
                <a:spcPts val="667"/>
              </a:spcBef>
              <a:spcAft>
                <a:spcPts val="0"/>
              </a:spcAft>
              <a:buSzPts val="1800"/>
              <a:buChar char="•"/>
              <a:defRPr/>
            </a:lvl9pPr>
          </a:lstStyle>
          <a:p>
            <a:endParaRPr/>
          </a:p>
        </p:txBody>
      </p:sp>
    </p:spTree>
    <p:extLst>
      <p:ext uri="{BB962C8B-B14F-4D97-AF65-F5344CB8AC3E}">
        <p14:creationId xmlns:p14="http://schemas.microsoft.com/office/powerpoint/2010/main" val="3008335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610400" y="349600"/>
            <a:ext cx="9888000" cy="1116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610400" y="1509740"/>
            <a:ext cx="9888000" cy="3672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4067833" y="6336000"/>
            <a:ext cx="1200000" cy="36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5324524" y="6336000"/>
            <a:ext cx="2520000" cy="36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7926148" y="6336000"/>
            <a:ext cx="720000" cy="36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7F7F7F"/>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5812449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 id="2147483685" r:id="rId24"/>
    <p:sldLayoutId id="2147483686" r:id="rId25"/>
    <p:sldLayoutId id="2147483687" r:id="rId26"/>
    <p:sldLayoutId id="2147483688" r:id="rId27"/>
    <p:sldLayoutId id="2147483690"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1.xml"/><Relationship Id="rId7" Type="http://schemas.openxmlformats.org/officeDocument/2006/relationships/image" Target="../media/image32.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4.png"/></Relationships>
</file>

<file path=ppt/slides/_rels/slide10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8" Type="http://schemas.openxmlformats.org/officeDocument/2006/relationships/hyperlink" Target="https://data.vlaanderen.be/doc/applicatieprofiel/besluit-mobiliteit/" TargetMode="External"/><Relationship Id="rId3" Type="http://schemas.openxmlformats.org/officeDocument/2006/relationships/image" Target="../media/image96.png"/><Relationship Id="rId7" Type="http://schemas.openxmlformats.org/officeDocument/2006/relationships/hyperlink" Target="https://data.vlaanderen.be/doc/applicatieprofiel/omgevingsvergunning/" TargetMode="External"/><Relationship Id="rId2" Type="http://schemas.microsoft.com/office/2018/10/relationships/comments" Target="../comments/modernComment_7FE4E068_85983326.xml"/><Relationship Id="rId1" Type="http://schemas.openxmlformats.org/officeDocument/2006/relationships/slideLayout" Target="../slideLayouts/slideLayout3.xml"/><Relationship Id="rId6" Type="http://schemas.openxmlformats.org/officeDocument/2006/relationships/hyperlink" Target="https://data.vlaanderen.be/doc/applicatieprofiel/dienst-transactiemodel/&#8203;" TargetMode="External"/><Relationship Id="rId5" Type="http://schemas.openxmlformats.org/officeDocument/2006/relationships/hyperlink" Target="https://data.vlaanderen.be/doc/applicatieprofiel/dossier/&#8203;" TargetMode="External"/><Relationship Id="rId4" Type="http://schemas.openxmlformats.org/officeDocument/2006/relationships/image" Target="../media/image97.png"/><Relationship Id="rId9" Type="http://schemas.openxmlformats.org/officeDocument/2006/relationships/hyperlink" Target="https://belgif.github.io/thematic/models/public%20services/index_en.html"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test.data.vlaanderen.be/doc/vocabularium/citerra/ontwerpstandaard/2024-11-13/" TargetMode="External"/><Relationship Id="rId2" Type="http://schemas.openxmlformats.org/officeDocument/2006/relationships/hyperlink" Target="https://test.data.vlaanderen.be/doc/applicatieprofiel/citerra/ontwerpstandaard/2024-11-13/" TargetMode="External"/><Relationship Id="rId1" Type="http://schemas.openxmlformats.org/officeDocument/2006/relationships/slideLayout" Target="../slideLayouts/slideLayout3.xml"/><Relationship Id="rId4" Type="http://schemas.openxmlformats.org/officeDocument/2006/relationships/hyperlink" Target="https://github.com/Informatievlaanderen/OSLOthema-citerra/issues" TargetMode="External"/></Relationships>
</file>

<file path=ppt/slides/_rels/slide105.xml.rels><?xml version="1.0" encoding="UTF-8" standalone="yes"?>
<Relationships xmlns="http://schemas.openxmlformats.org/package/2006/relationships"><Relationship Id="rId3" Type="http://schemas.microsoft.com/office/2018/10/relationships/comments" Target="../comments/modernComment_7FE4E086_322530F2.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microsoft.com/office/2018/10/relationships/comments" Target="../comments/modernComment_188_C7773B78.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test.data.vlaanderen.be/doc/applicatieprofiel/citerra/ontwerpstandaard/2024-11-0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openxmlformats.org/officeDocument/2006/relationships/image" Target="../media/image99.png"/><Relationship Id="rId3" Type="http://schemas.microsoft.com/office/2018/10/relationships/comments" Target="../comments/modernComment_1B9_A84FC1E8.xml"/><Relationship Id="rId7" Type="http://schemas.openxmlformats.org/officeDocument/2006/relationships/hyperlink" Target="https://data.vlaanderen.be/doc/applicatieprofiel/kind-fiche/"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data.vlaanderen.be/standaarden/applicatieprofiel-citerra" TargetMode="External"/><Relationship Id="rId5" Type="http://schemas.openxmlformats.org/officeDocument/2006/relationships/hyperlink" Target="https://data.vlaanderen.be/standaarden/standaard-in-ontwikkeling/applicatieprofiel-lokale-economie.html" TargetMode="External"/><Relationship Id="rId10" Type="http://schemas.openxmlformats.org/officeDocument/2006/relationships/image" Target="../media/image101.svg"/><Relationship Id="rId4" Type="http://schemas.openxmlformats.org/officeDocument/2006/relationships/hyperlink" Target="https://test.data.vlaanderen.be/doc/applicatieprofiel/citerra/ontwerpstandaard/2024-11-13" TargetMode="External"/><Relationship Id="rId9" Type="http://schemas.openxmlformats.org/officeDocument/2006/relationships/image" Target="../media/image100.png"/></Relationships>
</file>

<file path=ppt/slides/_rels/slide11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8" Type="http://schemas.openxmlformats.org/officeDocument/2006/relationships/image" Target="../media/image104.jpeg"/><Relationship Id="rId3" Type="http://schemas.microsoft.com/office/2018/10/relationships/comments" Target="../comments/modernComment_1BB_1EC31771.xml"/><Relationship Id="rId7"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data.vlaanderen.be/doc/applicatieprofiel/kind-fiche/" TargetMode="External"/><Relationship Id="rId5" Type="http://schemas.openxmlformats.org/officeDocument/2006/relationships/hyperlink" Target="https://test.data.vlaanderen.be/doc/applicatieprofiel/citerra/ontwerpstandaard/2024-11-13" TargetMode="External"/><Relationship Id="rId4" Type="http://schemas.openxmlformats.org/officeDocument/2006/relationships/hyperlink" Target="https://test.data.vlaanderen.be/doc/applicatieprofiel/citerra/ontwerpstandaard/2024-11-06" TargetMode="External"/><Relationship Id="rId9" Type="http://schemas.openxmlformats.org/officeDocument/2006/relationships/image" Target="../media/image105.png"/></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hyperlink" Target="https://informatievlaanderen.github.io/handreikingOslo/analist.html"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hyperlink" Target="https://github.com/Informatievlaanderen/OSLO-handleiding" TargetMode="External"/></Relationships>
</file>

<file path=ppt/slides/_rels/slide117.xml.rels><?xml version="1.0" encoding="UTF-8" standalone="yes"?>
<Relationships xmlns="http://schemas.openxmlformats.org/package/2006/relationships"><Relationship Id="rId8" Type="http://schemas.openxmlformats.org/officeDocument/2006/relationships/hyperlink" Target="https://github.com/Informatievlaanderen/OSLOthema-citerra" TargetMode="External"/><Relationship Id="rId3" Type="http://schemas.openxmlformats.org/officeDocument/2006/relationships/hyperlink" Target="mailto:digitaal.vlaanderen@vlaanderen.be" TargetMode="External"/><Relationship Id="rId7" Type="http://schemas.openxmlformats.org/officeDocument/2006/relationships/hyperlink" Target="mailto:pieter.heyvaert@vlaanderen.be"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mailto:Aline.verbrugge@vlaanderen.be" TargetMode="External"/><Relationship Id="rId5" Type="http://schemas.openxmlformats.org/officeDocument/2006/relationships/hyperlink" Target="mailto:yaron.dassonneville@vlaanderen.be" TargetMode="External"/><Relationship Id="rId10" Type="http://schemas.openxmlformats.org/officeDocument/2006/relationships/hyperlink" Target="mailto:koenraad.verduyn@movias.eu" TargetMode="External"/><Relationship Id="rId4" Type="http://schemas.openxmlformats.org/officeDocument/2006/relationships/hyperlink" Target="mailto:laurens.vercauteren@vlaanderen.be" TargetMode="External"/><Relationship Id="rId9" Type="http://schemas.openxmlformats.org/officeDocument/2006/relationships/hyperlink" Target="mailto:daniel.sevenhans@digipolis.be"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7FE4E03F_19D38FF5.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microsoft.com/office/2018/10/relationships/comments" Target="../comments/modernComment_7FE4E0A7_8C361C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7FE4E03B_CF225836.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microsoft.com/office/2018/10/relationships/comments" Target="../comments/modernComment_7FE4E0A9_9658EAD5.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7FE4E040_29AC7B0D.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6.sv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6.sv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6.sv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6.sv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6.sv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6.svg"/></Relationships>
</file>

<file path=ppt/slides/_rels/slide2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7.png"/><Relationship Id="rId7"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48.sv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48.sv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6.svg"/></Relationships>
</file>

<file path=ppt/slides/_rels/slide32.xml.rels><?xml version="1.0" encoding="UTF-8" standalone="yes"?>
<Relationships xmlns="http://schemas.openxmlformats.org/package/2006/relationships"><Relationship Id="rId2" Type="http://schemas.microsoft.com/office/2018/10/relationships/comments" Target="../comments/modernComment_7FE4E075_66FE781C.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8/10/relationships/comments" Target="../comments/modernComment_7FE4E053_7845BC1D.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8/10/relationships/comments" Target="../comments/modernComment_7FE4E05F_1A861C9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18/10/relationships/comments" Target="../comments/modernComment_7FE4DFD2_23745306.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7FE4E06C_77AB5623.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18/10/relationships/comments" Target="../comments/modernComment_7FE4E09A_53ECD68C.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7FE4E070_3655226D.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microsoft.com/office/2018/10/relationships/comments" Target="../comments/modernComment_7FE4E03A_F167FDD0.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98.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863" name="Google Shape;863;p1"/>
          <p:cNvPicPr preferRelativeResize="0"/>
          <p:nvPr/>
        </p:nvPicPr>
        <p:blipFill rotWithShape="1">
          <a:blip r:embed="rId3">
            <a:extLst>
              <a:ext uri="{28A0092B-C50C-407E-A947-70E740481C1C}">
                <a14:useLocalDpi xmlns:a14="http://schemas.microsoft.com/office/drawing/2010/main" val="0"/>
              </a:ext>
            </a:extLst>
          </a:blip>
          <a:srcRect t="8493" b="8493"/>
          <a:stretch/>
        </p:blipFill>
        <p:spPr>
          <a:xfrm>
            <a:off x="6369674" y="8632"/>
            <a:ext cx="8261165" cy="6858000"/>
          </a:xfrm>
          <a:prstGeom prst="rect">
            <a:avLst/>
          </a:prstGeom>
          <a:noFill/>
          <a:ln>
            <a:noFill/>
          </a:ln>
        </p:spPr>
      </p:pic>
      <p:grpSp>
        <p:nvGrpSpPr>
          <p:cNvPr id="864" name="Google Shape;864;p1"/>
          <p:cNvGrpSpPr/>
          <p:nvPr/>
        </p:nvGrpSpPr>
        <p:grpSpPr>
          <a:xfrm>
            <a:off x="0" y="-8633"/>
            <a:ext cx="8868611" cy="6858001"/>
            <a:chOff x="0" y="0"/>
            <a:chExt cx="8134350" cy="6858001"/>
          </a:xfrm>
        </p:grpSpPr>
        <p:sp>
          <p:nvSpPr>
            <p:cNvPr id="865" name="Google Shape;865;p1"/>
            <p:cNvSpPr/>
            <p:nvPr/>
          </p:nvSpPr>
          <p:spPr>
            <a:xfrm>
              <a:off x="4057650" y="1"/>
              <a:ext cx="4076700" cy="6858000"/>
            </a:xfrm>
            <a:prstGeom prst="trapezoid">
              <a:avLst>
                <a:gd name="adj" fmla="val 26868"/>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buSzPts val="1050"/>
              </a:pPr>
              <a:endParaRPr sz="1400" kern="0">
                <a:solidFill>
                  <a:srgbClr val="FFFFFF"/>
                </a:solidFill>
                <a:latin typeface="Arial"/>
                <a:ea typeface="Arial"/>
                <a:cs typeface="Arial"/>
                <a:sym typeface="Arial"/>
              </a:endParaRPr>
            </a:p>
          </p:txBody>
        </p:sp>
        <p:sp>
          <p:nvSpPr>
            <p:cNvPr id="866" name="Google Shape;866;p1"/>
            <p:cNvSpPr/>
            <p:nvPr/>
          </p:nvSpPr>
          <p:spPr>
            <a:xfrm>
              <a:off x="0" y="0"/>
              <a:ext cx="5295900" cy="6857999"/>
            </a:xfrm>
            <a:prstGeom prst="rect">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buSzPts val="1050"/>
              </a:pPr>
              <a:endParaRPr sz="1400" kern="0">
                <a:solidFill>
                  <a:srgbClr val="FFFFFF"/>
                </a:solidFill>
                <a:latin typeface="Arial"/>
                <a:ea typeface="Arial"/>
                <a:cs typeface="Arial"/>
                <a:sym typeface="Arial"/>
              </a:endParaRPr>
            </a:p>
          </p:txBody>
        </p:sp>
      </p:grpSp>
      <p:sp>
        <p:nvSpPr>
          <p:cNvPr id="867" name="Google Shape;867;p1"/>
          <p:cNvSpPr txBox="1"/>
          <p:nvPr/>
        </p:nvSpPr>
        <p:spPr>
          <a:xfrm>
            <a:off x="673041" y="1923065"/>
            <a:ext cx="7377449" cy="2918678"/>
          </a:xfrm>
          <a:prstGeom prst="rect">
            <a:avLst/>
          </a:prstGeom>
          <a:noFill/>
          <a:ln>
            <a:noFill/>
          </a:ln>
        </p:spPr>
        <p:txBody>
          <a:bodyPr spcFirstLastPara="1" wrap="square" lIns="121900" tIns="60933" rIns="121900" bIns="60933" anchor="b" anchorCtr="0">
            <a:normAutofit/>
          </a:bodyPr>
          <a:lstStyle/>
          <a:p>
            <a:pPr defTabSz="1219170">
              <a:lnSpc>
                <a:spcPct val="158343"/>
              </a:lnSpc>
              <a:buClr>
                <a:srgbClr val="000000"/>
              </a:buClr>
              <a:buSzPct val="108093"/>
            </a:pPr>
            <a:r>
              <a:rPr lang="en-GB" sz="3900" b="1" kern="0">
                <a:solidFill>
                  <a:srgbClr val="373636"/>
                </a:solidFill>
                <a:latin typeface="Arial"/>
                <a:cs typeface="Arial"/>
                <a:sym typeface="Arial"/>
              </a:rPr>
              <a:t>City of Things - OSLO </a:t>
            </a:r>
            <a:r>
              <a:rPr lang="en-GB" sz="3900" b="1" kern="0" err="1">
                <a:solidFill>
                  <a:srgbClr val="373636"/>
                </a:solidFill>
                <a:latin typeface="Arial"/>
                <a:cs typeface="Arial"/>
                <a:sym typeface="Arial"/>
              </a:rPr>
              <a:t>Citerra</a:t>
            </a:r>
            <a:br>
              <a:rPr lang="en-GB" sz="5800" kern="0">
                <a:latin typeface="Arial"/>
                <a:cs typeface="Arial"/>
              </a:rPr>
            </a:br>
            <a:r>
              <a:rPr lang="en-GB" sz="2400" b="1" kern="0">
                <a:solidFill>
                  <a:srgbClr val="373636"/>
                </a:solidFill>
                <a:latin typeface="Arial"/>
                <a:cs typeface="Arial"/>
                <a:sym typeface="Arial"/>
              </a:rPr>
              <a:t>OSLO </a:t>
            </a:r>
            <a:r>
              <a:rPr lang="en-GB" sz="2400" b="1" kern="0" err="1">
                <a:solidFill>
                  <a:srgbClr val="373636"/>
                </a:solidFill>
                <a:latin typeface="Arial"/>
                <a:cs typeface="Arial"/>
                <a:sym typeface="Arial"/>
              </a:rPr>
              <a:t>Thematische</a:t>
            </a:r>
            <a:r>
              <a:rPr lang="en-GB" sz="2400" b="1" kern="0">
                <a:solidFill>
                  <a:srgbClr val="373636"/>
                </a:solidFill>
                <a:latin typeface="Arial"/>
                <a:cs typeface="Arial"/>
                <a:sym typeface="Arial"/>
              </a:rPr>
              <a:t> </a:t>
            </a:r>
            <a:r>
              <a:rPr lang="en-GB" sz="2400" b="1" kern="0" err="1">
                <a:solidFill>
                  <a:srgbClr val="373636"/>
                </a:solidFill>
                <a:latin typeface="Arial"/>
                <a:cs typeface="Arial"/>
                <a:sym typeface="Arial"/>
              </a:rPr>
              <a:t>Werkgroep</a:t>
            </a:r>
            <a:r>
              <a:rPr lang="en-GB" sz="2400" b="1" kern="0">
                <a:solidFill>
                  <a:srgbClr val="373636"/>
                </a:solidFill>
                <a:latin typeface="Arial"/>
                <a:cs typeface="Arial"/>
                <a:sym typeface="Arial"/>
              </a:rPr>
              <a:t> 3</a:t>
            </a:r>
          </a:p>
          <a:p>
            <a:pPr defTabSz="1219170">
              <a:lnSpc>
                <a:spcPct val="158343"/>
              </a:lnSpc>
            </a:pPr>
            <a:endParaRPr lang="nl-NL" kern="0">
              <a:latin typeface="Arial"/>
              <a:ea typeface="Arial"/>
              <a:cs typeface="Arial"/>
            </a:endParaRPr>
          </a:p>
          <a:p>
            <a:pPr defTabSz="1219170"/>
            <a:r>
              <a:rPr lang="nl-NL" kern="0">
                <a:latin typeface="Arial"/>
                <a:ea typeface="Arial"/>
                <a:cs typeface="Arial"/>
              </a:rPr>
              <a:t>Donderdag 14 november 2024 – 13u - 16u</a:t>
            </a:r>
            <a:br>
              <a:rPr lang="nl-NL" kern="0">
                <a:latin typeface="Arial"/>
                <a:ea typeface="Arial"/>
                <a:cs typeface="Arial"/>
              </a:rPr>
            </a:br>
            <a:r>
              <a:rPr lang="nl-NL" sz="1400" kern="0">
                <a:latin typeface="Arial"/>
                <a:ea typeface="Arial"/>
                <a:cs typeface="Arial"/>
              </a:rPr>
              <a:t>Digitale Werkgroep – Microsoft Teams</a:t>
            </a:r>
            <a:endParaRPr lang="nl-NL">
              <a:cs typeface="Arial"/>
            </a:endParaRPr>
          </a:p>
        </p:txBody>
      </p:sp>
      <p:sp>
        <p:nvSpPr>
          <p:cNvPr id="868" name="Google Shape;868;p1"/>
          <p:cNvSpPr txBox="1"/>
          <p:nvPr/>
        </p:nvSpPr>
        <p:spPr>
          <a:xfrm>
            <a:off x="666302" y="5363851"/>
            <a:ext cx="7384189" cy="1221403"/>
          </a:xfrm>
          <a:prstGeom prst="rect">
            <a:avLst/>
          </a:prstGeom>
          <a:noFill/>
          <a:ln>
            <a:noFill/>
          </a:ln>
        </p:spPr>
        <p:txBody>
          <a:bodyPr spcFirstLastPara="1" wrap="square" lIns="121900" tIns="60933" rIns="121900" bIns="60933" anchor="t" anchorCtr="0">
            <a:noAutofit/>
          </a:bodyPr>
          <a:lstStyle/>
          <a:p>
            <a:pPr defTabSz="1219170"/>
            <a:r>
              <a:rPr lang="en-US" sz="2050" b="1" kern="0">
                <a:latin typeface="Arial"/>
                <a:cs typeface="Arial"/>
              </a:rPr>
              <a:t>Welkom!</a:t>
            </a:r>
          </a:p>
          <a:p>
            <a:pPr defTabSz="1219170"/>
            <a:r>
              <a:rPr lang="nl-NL" sz="2050" b="1" kern="0">
                <a:latin typeface="Arial"/>
                <a:ea typeface="Arial"/>
                <a:cs typeface="Arial"/>
              </a:rPr>
              <a:t>We starten om 13:05</a:t>
            </a:r>
            <a:br>
              <a:rPr lang="nl-NL" sz="2050" b="1" kern="0">
                <a:latin typeface="Arial"/>
                <a:ea typeface="Arial"/>
                <a:cs typeface="Arial"/>
              </a:rPr>
            </a:br>
            <a:endParaRPr lang="nl-NL" sz="2050" b="1" kern="0">
              <a:solidFill>
                <a:srgbClr val="000000"/>
              </a:solidFill>
              <a:latin typeface="Arial"/>
              <a:ea typeface="Arial"/>
              <a:cs typeface="Arial"/>
            </a:endParaRPr>
          </a:p>
        </p:txBody>
      </p:sp>
      <p:pic>
        <p:nvPicPr>
          <p:cNvPr id="869" name="Google Shape;869;p1"/>
          <p:cNvPicPr preferRelativeResize="0"/>
          <p:nvPr/>
        </p:nvPicPr>
        <p:blipFill rotWithShape="1">
          <a:blip r:embed="rId4">
            <a:alphaModFix/>
          </a:blip>
          <a:srcRect l="5325"/>
          <a:stretch/>
        </p:blipFill>
        <p:spPr>
          <a:xfrm>
            <a:off x="665513" y="364409"/>
            <a:ext cx="2438067" cy="979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C709-DC0E-AC22-004C-0451180F00ED}"/>
              </a:ext>
            </a:extLst>
          </p:cNvPr>
          <p:cNvSpPr>
            <a:spLocks noGrp="1"/>
          </p:cNvSpPr>
          <p:nvPr>
            <p:ph type="title"/>
          </p:nvPr>
        </p:nvSpPr>
        <p:spPr/>
        <p:txBody>
          <a:bodyPr/>
          <a:lstStyle/>
          <a:p>
            <a:pPr>
              <a:buSzPts val="3200"/>
            </a:pPr>
            <a:r>
              <a:rPr lang="en-GB" sz="3600" kern="1200" dirty="0">
                <a:ea typeface="+mn-ea"/>
                <a:cs typeface="Arial"/>
              </a:rPr>
              <a:t>Aan de hand van </a:t>
            </a:r>
            <a:r>
              <a:rPr lang="en-GB" sz="3600" kern="1200" dirty="0" err="1">
                <a:ea typeface="+mn-ea"/>
                <a:cs typeface="Arial"/>
              </a:rPr>
              <a:t>deze</a:t>
            </a:r>
            <a:r>
              <a:rPr lang="en-GB" sz="3600" kern="1200" dirty="0">
                <a:ea typeface="+mn-ea"/>
                <a:cs typeface="Arial"/>
              </a:rPr>
              <a:t> </a:t>
            </a:r>
            <a:r>
              <a:rPr lang="en-GB" sz="3600" kern="1200" dirty="0" err="1">
                <a:ea typeface="+mn-ea"/>
                <a:cs typeface="Arial"/>
              </a:rPr>
              <a:t>drie</a:t>
            </a:r>
            <a:r>
              <a:rPr lang="en-GB" sz="3600" kern="1200" dirty="0">
                <a:ea typeface="+mn-ea"/>
                <a:cs typeface="Arial"/>
              </a:rPr>
              <a:t> use cases</a:t>
            </a:r>
          </a:p>
        </p:txBody>
      </p:sp>
      <p:graphicFrame>
        <p:nvGraphicFramePr>
          <p:cNvPr id="4" name="Diagram 3">
            <a:extLst>
              <a:ext uri="{FF2B5EF4-FFF2-40B4-BE49-F238E27FC236}">
                <a16:creationId xmlns:a16="http://schemas.microsoft.com/office/drawing/2014/main" id="{B23C7C9D-429A-CA3F-3A0E-1D0E925CCA61}"/>
              </a:ext>
            </a:extLst>
          </p:cNvPr>
          <p:cNvGraphicFramePr/>
          <p:nvPr/>
        </p:nvGraphicFramePr>
        <p:xfrm>
          <a:off x="720000" y="1572300"/>
          <a:ext cx="10752000" cy="36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8BA0E011-E18D-3364-8F43-6F91706E3253}"/>
              </a:ext>
            </a:extLst>
          </p:cNvPr>
          <p:cNvPicPr>
            <a:picLocks noChangeAspect="1"/>
          </p:cNvPicPr>
          <p:nvPr/>
        </p:nvPicPr>
        <p:blipFill>
          <a:blip r:embed="rId7"/>
          <a:stretch>
            <a:fillRect/>
          </a:stretch>
        </p:blipFill>
        <p:spPr>
          <a:xfrm>
            <a:off x="1514933" y="1559631"/>
            <a:ext cx="1247830" cy="1218026"/>
          </a:xfrm>
          <a:prstGeom prst="rect">
            <a:avLst/>
          </a:prstGeom>
        </p:spPr>
      </p:pic>
      <p:pic>
        <p:nvPicPr>
          <p:cNvPr id="7" name="Picture 6">
            <a:extLst>
              <a:ext uri="{FF2B5EF4-FFF2-40B4-BE49-F238E27FC236}">
                <a16:creationId xmlns:a16="http://schemas.microsoft.com/office/drawing/2014/main" id="{D0A27412-F161-19DB-DF9E-0D2C7EBFB994}"/>
              </a:ext>
            </a:extLst>
          </p:cNvPr>
          <p:cNvPicPr>
            <a:picLocks noChangeAspect="1"/>
          </p:cNvPicPr>
          <p:nvPr/>
        </p:nvPicPr>
        <p:blipFill>
          <a:blip r:embed="rId8"/>
          <a:stretch>
            <a:fillRect/>
          </a:stretch>
        </p:blipFill>
        <p:spPr>
          <a:xfrm>
            <a:off x="5554400" y="1559631"/>
            <a:ext cx="1214877" cy="1205357"/>
          </a:xfrm>
          <a:prstGeom prst="rect">
            <a:avLst/>
          </a:prstGeom>
        </p:spPr>
      </p:pic>
      <p:sp>
        <p:nvSpPr>
          <p:cNvPr id="8" name="TextBox 9">
            <a:extLst>
              <a:ext uri="{FF2B5EF4-FFF2-40B4-BE49-F238E27FC236}">
                <a16:creationId xmlns:a16="http://schemas.microsoft.com/office/drawing/2014/main" id="{C323A0F8-EF8A-C0E5-A6E0-E84A796490FF}"/>
              </a:ext>
            </a:extLst>
          </p:cNvPr>
          <p:cNvSpPr txBox="1"/>
          <p:nvPr/>
        </p:nvSpPr>
        <p:spPr>
          <a:xfrm>
            <a:off x="720000" y="4080344"/>
            <a:ext cx="2945925" cy="923330"/>
          </a:xfrm>
          <a:prstGeom prst="rect">
            <a:avLst/>
          </a:prstGeom>
          <a:noFill/>
        </p:spPr>
        <p:txBody>
          <a:bodyPr wrap="square" lIns="91440" tIns="45720" rIns="91440" bIns="45720" rtlCol="0" anchor="t">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i="1" err="1"/>
              <a:t>Een</a:t>
            </a:r>
            <a:r>
              <a:rPr lang="en-GB" i="1"/>
              <a:t> </a:t>
            </a:r>
            <a:r>
              <a:rPr lang="en-GB" i="1" err="1"/>
              <a:t>lokaal</a:t>
            </a:r>
            <a:r>
              <a:rPr lang="en-GB" i="1"/>
              <a:t> </a:t>
            </a:r>
            <a:r>
              <a:rPr lang="en-GB" i="1" err="1"/>
              <a:t>bestuur</a:t>
            </a:r>
            <a:r>
              <a:rPr lang="en-GB" i="1"/>
              <a:t> </a:t>
            </a:r>
            <a:r>
              <a:rPr lang="en-GB" i="1" err="1"/>
              <a:t>voert</a:t>
            </a:r>
            <a:r>
              <a:rPr lang="en-GB" i="1"/>
              <a:t> </a:t>
            </a:r>
            <a:r>
              <a:rPr lang="en-GB" i="1" err="1"/>
              <a:t>een</a:t>
            </a:r>
            <a:r>
              <a:rPr lang="en-GB" i="1"/>
              <a:t> </a:t>
            </a:r>
            <a:r>
              <a:rPr lang="en-GB" i="1" err="1"/>
              <a:t>autoluwe</a:t>
            </a:r>
            <a:r>
              <a:rPr lang="en-GB" i="1"/>
              <a:t> zone in met </a:t>
            </a:r>
            <a:r>
              <a:rPr lang="en-GB" i="1" err="1"/>
              <a:t>bepaalde</a:t>
            </a:r>
            <a:r>
              <a:rPr lang="en-GB" i="1"/>
              <a:t> regels.</a:t>
            </a:r>
          </a:p>
        </p:txBody>
      </p:sp>
      <p:sp>
        <p:nvSpPr>
          <p:cNvPr id="9" name="TextBox 10">
            <a:extLst>
              <a:ext uri="{FF2B5EF4-FFF2-40B4-BE49-F238E27FC236}">
                <a16:creationId xmlns:a16="http://schemas.microsoft.com/office/drawing/2014/main" id="{AAB774CA-A92E-CDC2-8717-BD85C961A65A}"/>
              </a:ext>
            </a:extLst>
          </p:cNvPr>
          <p:cNvSpPr txBox="1"/>
          <p:nvPr/>
        </p:nvSpPr>
        <p:spPr>
          <a:xfrm>
            <a:off x="4572000" y="4093013"/>
            <a:ext cx="3048000" cy="923330"/>
          </a:xfrm>
          <a:prstGeom prst="rect">
            <a:avLst/>
          </a:prstGeom>
          <a:noFill/>
        </p:spPr>
        <p:txBody>
          <a:bodyPr wrap="square" lIns="91440" tIns="45720" rIns="91440" bIns="45720" rtlCol="0" anchor="t">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i="1" err="1"/>
              <a:t>Een</a:t>
            </a:r>
            <a:r>
              <a:rPr lang="en-GB" i="1"/>
              <a:t> </a:t>
            </a:r>
            <a:r>
              <a:rPr lang="en-GB" i="1" err="1"/>
              <a:t>inwoner</a:t>
            </a:r>
            <a:r>
              <a:rPr lang="en-GB" i="1"/>
              <a:t> van </a:t>
            </a:r>
            <a:r>
              <a:rPr lang="en-GB" i="1" err="1"/>
              <a:t>Antwerpen</a:t>
            </a:r>
            <a:r>
              <a:rPr lang="en-GB" i="1"/>
              <a:t> </a:t>
            </a:r>
            <a:r>
              <a:rPr lang="en-GB" i="1" err="1"/>
              <a:t>vraagt</a:t>
            </a:r>
            <a:r>
              <a:rPr lang="en-GB" i="1"/>
              <a:t> </a:t>
            </a:r>
            <a:r>
              <a:rPr lang="en-GB" i="1" err="1"/>
              <a:t>een</a:t>
            </a:r>
            <a:r>
              <a:rPr lang="en-GB" i="1"/>
              <a:t> </a:t>
            </a:r>
            <a:r>
              <a:rPr lang="en-GB" i="1" err="1"/>
              <a:t>vergunning</a:t>
            </a:r>
            <a:r>
              <a:rPr lang="en-GB" i="1"/>
              <a:t> </a:t>
            </a:r>
            <a:r>
              <a:rPr lang="en-GB" i="1" err="1"/>
              <a:t>aan</a:t>
            </a:r>
            <a:r>
              <a:rPr lang="en-GB" i="1"/>
              <a:t> </a:t>
            </a:r>
            <a:r>
              <a:rPr lang="en-GB" i="1" err="1"/>
              <a:t>voor</a:t>
            </a:r>
            <a:r>
              <a:rPr lang="en-GB" i="1"/>
              <a:t> </a:t>
            </a:r>
            <a:r>
              <a:rPr lang="en-GB" i="1" err="1"/>
              <a:t>zijn</a:t>
            </a:r>
            <a:r>
              <a:rPr lang="en-GB" i="1"/>
              <a:t> </a:t>
            </a:r>
            <a:r>
              <a:rPr lang="en-GB" i="1" err="1"/>
              <a:t>verhuis</a:t>
            </a:r>
            <a:r>
              <a:rPr lang="en-GB" i="1"/>
              <a:t>.</a:t>
            </a:r>
          </a:p>
        </p:txBody>
      </p:sp>
      <p:sp>
        <p:nvSpPr>
          <p:cNvPr id="10" name="TextBox 12">
            <a:extLst>
              <a:ext uri="{FF2B5EF4-FFF2-40B4-BE49-F238E27FC236}">
                <a16:creationId xmlns:a16="http://schemas.microsoft.com/office/drawing/2014/main" id="{E67C610B-6FC2-D474-B4B8-9B365B6F402A}"/>
              </a:ext>
            </a:extLst>
          </p:cNvPr>
          <p:cNvSpPr txBox="1"/>
          <p:nvPr/>
        </p:nvSpPr>
        <p:spPr>
          <a:xfrm>
            <a:off x="8341627" y="4035697"/>
            <a:ext cx="3130373" cy="923330"/>
          </a:xfrm>
          <a:prstGeom prst="rect">
            <a:avLst/>
          </a:prstGeom>
          <a:noFill/>
        </p:spPr>
        <p:txBody>
          <a:bodyPr wrap="square" lIns="91440" tIns="45720" rIns="91440" bIns="45720" rtlCol="0" anchor="t">
            <a:spAutoFit/>
          </a:bodyPr>
          <a:ls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i="1" err="1"/>
              <a:t>Een</a:t>
            </a:r>
            <a:r>
              <a:rPr lang="en-GB" i="1"/>
              <a:t> </a:t>
            </a:r>
            <a:r>
              <a:rPr lang="en-GB" i="1" err="1"/>
              <a:t>organisatie</a:t>
            </a:r>
            <a:r>
              <a:rPr lang="en-GB" i="1"/>
              <a:t> </a:t>
            </a:r>
            <a:r>
              <a:rPr lang="en-GB" i="1" err="1"/>
              <a:t>doet</a:t>
            </a:r>
            <a:r>
              <a:rPr lang="en-GB" i="1"/>
              <a:t> </a:t>
            </a:r>
            <a:r>
              <a:rPr lang="en-GB" i="1" err="1"/>
              <a:t>een</a:t>
            </a:r>
            <a:r>
              <a:rPr lang="en-GB" i="1"/>
              <a:t> </a:t>
            </a:r>
            <a:r>
              <a:rPr lang="en-GB" i="1" err="1"/>
              <a:t>aanvraag</a:t>
            </a:r>
            <a:r>
              <a:rPr lang="en-GB" i="1"/>
              <a:t> </a:t>
            </a:r>
            <a:r>
              <a:rPr lang="en-GB" i="1" err="1"/>
              <a:t>voor</a:t>
            </a:r>
            <a:r>
              <a:rPr lang="en-GB" i="1"/>
              <a:t> </a:t>
            </a:r>
            <a:r>
              <a:rPr lang="en-GB" i="1" err="1"/>
              <a:t>een</a:t>
            </a:r>
            <a:r>
              <a:rPr lang="en-GB" i="1"/>
              <a:t> </a:t>
            </a:r>
            <a:r>
              <a:rPr lang="en-GB" i="1" err="1"/>
              <a:t>toegang</a:t>
            </a:r>
            <a:r>
              <a:rPr lang="en-GB" i="1"/>
              <a:t> </a:t>
            </a:r>
            <a:r>
              <a:rPr lang="en-GB" i="1" err="1"/>
              <a:t>voor</a:t>
            </a:r>
            <a:r>
              <a:rPr lang="en-GB" i="1"/>
              <a:t> al </a:t>
            </a:r>
            <a:r>
              <a:rPr lang="en-GB" i="1" err="1"/>
              <a:t>z'n</a:t>
            </a:r>
            <a:r>
              <a:rPr lang="en-GB" i="1"/>
              <a:t> </a:t>
            </a:r>
            <a:r>
              <a:rPr lang="en-GB" i="1" err="1"/>
              <a:t>voertuigen</a:t>
            </a:r>
            <a:r>
              <a:rPr lang="en-GB" i="1"/>
              <a:t>.</a:t>
            </a:r>
            <a:endParaRPr lang="en-GB" i="1">
              <a:cs typeface="Arial"/>
            </a:endParaRPr>
          </a:p>
        </p:txBody>
      </p:sp>
      <p:pic>
        <p:nvPicPr>
          <p:cNvPr id="38" name="Picture 37" descr="A black background with white text&#10;&#10;Description automatically generated">
            <a:extLst>
              <a:ext uri="{FF2B5EF4-FFF2-40B4-BE49-F238E27FC236}">
                <a16:creationId xmlns:a16="http://schemas.microsoft.com/office/drawing/2014/main" id="{05416254-8631-35D0-A11D-E78F7CE0F8FC}"/>
              </a:ext>
            </a:extLst>
          </p:cNvPr>
          <p:cNvPicPr>
            <a:picLocks noChangeAspect="1"/>
          </p:cNvPicPr>
          <p:nvPr/>
        </p:nvPicPr>
        <p:blipFill>
          <a:blip r:embed="rId9"/>
          <a:stretch>
            <a:fillRect/>
          </a:stretch>
        </p:blipFill>
        <p:spPr>
          <a:xfrm>
            <a:off x="9275120" y="1441913"/>
            <a:ext cx="1382110" cy="1329559"/>
          </a:xfrm>
          <a:prstGeom prst="rect">
            <a:avLst/>
          </a:prstGeom>
        </p:spPr>
      </p:pic>
    </p:spTree>
    <p:extLst>
      <p:ext uri="{BB962C8B-B14F-4D97-AF65-F5344CB8AC3E}">
        <p14:creationId xmlns:p14="http://schemas.microsoft.com/office/powerpoint/2010/main" val="40774165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B7F58-D276-3AAB-86B5-77E5D5908161}"/>
            </a:ext>
          </a:extLst>
        </p:cNvPr>
        <p:cNvGrpSpPr/>
        <p:nvPr/>
      </p:nvGrpSpPr>
      <p:grpSpPr>
        <a:xfrm>
          <a:off x="0" y="0"/>
          <a:ext cx="0" cy="0"/>
          <a:chOff x="0" y="0"/>
          <a:chExt cx="0" cy="0"/>
        </a:xfrm>
      </p:grpSpPr>
      <p:pic>
        <p:nvPicPr>
          <p:cNvPr id="4" name="Picture 3" descr="A diagram of a company&#10;&#10;Description automatically generated">
            <a:extLst>
              <a:ext uri="{FF2B5EF4-FFF2-40B4-BE49-F238E27FC236}">
                <a16:creationId xmlns:a16="http://schemas.microsoft.com/office/drawing/2014/main" id="{A8F0A18D-91E1-CE57-D718-FB05835D57D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497839" y="731520"/>
            <a:ext cx="11588535" cy="5948568"/>
          </a:xfrm>
          <a:prstGeom prst="rect">
            <a:avLst/>
          </a:prstGeom>
        </p:spPr>
      </p:pic>
      <p:sp>
        <p:nvSpPr>
          <p:cNvPr id="3" name="Rectangle 2">
            <a:extLst>
              <a:ext uri="{FF2B5EF4-FFF2-40B4-BE49-F238E27FC236}">
                <a16:creationId xmlns:a16="http://schemas.microsoft.com/office/drawing/2014/main" id="{F9F4662B-C468-0969-F051-847F6709EB72}"/>
              </a:ext>
            </a:extLst>
          </p:cNvPr>
          <p:cNvSpPr/>
          <p:nvPr/>
        </p:nvSpPr>
        <p:spPr>
          <a:xfrm>
            <a:off x="579120" y="924560"/>
            <a:ext cx="5222240" cy="21437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L-shape 5">
            <a:extLst>
              <a:ext uri="{FF2B5EF4-FFF2-40B4-BE49-F238E27FC236}">
                <a16:creationId xmlns:a16="http://schemas.microsoft.com/office/drawing/2014/main" id="{4A445881-A41E-8825-9C14-1A4E06ECC85C}"/>
              </a:ext>
            </a:extLst>
          </p:cNvPr>
          <p:cNvSpPr/>
          <p:nvPr/>
        </p:nvSpPr>
        <p:spPr>
          <a:xfrm>
            <a:off x="1793240" y="3576320"/>
            <a:ext cx="6212840" cy="2956560"/>
          </a:xfrm>
          <a:prstGeom prst="corner">
            <a:avLst>
              <a:gd name="adj1" fmla="val 34536"/>
              <a:gd name="adj2" fmla="val 159279"/>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BD5CAEE0-ECF7-08CB-EF79-E74BF798729D}"/>
              </a:ext>
            </a:extLst>
          </p:cNvPr>
          <p:cNvSpPr txBox="1"/>
          <p:nvPr/>
        </p:nvSpPr>
        <p:spPr>
          <a:xfrm>
            <a:off x="2407920" y="375920"/>
            <a:ext cx="1129348" cy="369332"/>
          </a:xfrm>
          <a:prstGeom prst="rect">
            <a:avLst/>
          </a:prstGeom>
          <a:noFill/>
        </p:spPr>
        <p:txBody>
          <a:bodyPr wrap="none" rtlCol="0">
            <a:spAutoFit/>
          </a:bodyPr>
          <a:lstStyle/>
          <a:p>
            <a:r>
              <a:rPr lang="en-BE" b="1" dirty="0"/>
              <a:t>Toegang</a:t>
            </a:r>
          </a:p>
        </p:txBody>
      </p:sp>
      <p:sp>
        <p:nvSpPr>
          <p:cNvPr id="12" name="Rectangle 11">
            <a:extLst>
              <a:ext uri="{FF2B5EF4-FFF2-40B4-BE49-F238E27FC236}">
                <a16:creationId xmlns:a16="http://schemas.microsoft.com/office/drawing/2014/main" id="{EABCD741-76C1-4BCC-2588-AB3C00A54466}"/>
              </a:ext>
            </a:extLst>
          </p:cNvPr>
          <p:cNvSpPr/>
          <p:nvPr/>
        </p:nvSpPr>
        <p:spPr>
          <a:xfrm>
            <a:off x="9512298" y="5538705"/>
            <a:ext cx="886462" cy="780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TextBox 12">
            <a:extLst>
              <a:ext uri="{FF2B5EF4-FFF2-40B4-BE49-F238E27FC236}">
                <a16:creationId xmlns:a16="http://schemas.microsoft.com/office/drawing/2014/main" id="{134570B6-83C1-DA93-A9D6-3C6E360B9AE5}"/>
              </a:ext>
            </a:extLst>
          </p:cNvPr>
          <p:cNvSpPr txBox="1"/>
          <p:nvPr/>
        </p:nvSpPr>
        <p:spPr>
          <a:xfrm>
            <a:off x="547321" y="3137654"/>
            <a:ext cx="4737194" cy="369332"/>
          </a:xfrm>
          <a:prstGeom prst="rect">
            <a:avLst/>
          </a:prstGeom>
          <a:solidFill>
            <a:schemeClr val="bg1"/>
          </a:solidFill>
        </p:spPr>
        <p:txBody>
          <a:bodyPr wrap="none" rtlCol="0">
            <a:spAutoFit/>
          </a:bodyPr>
          <a:lstStyle/>
          <a:p>
            <a:r>
              <a:rPr lang="en-BE" b="1" dirty="0"/>
              <a:t>Publieke dienstverlening en voorwaarden</a:t>
            </a:r>
          </a:p>
        </p:txBody>
      </p:sp>
    </p:spTree>
    <p:extLst>
      <p:ext uri="{BB962C8B-B14F-4D97-AF65-F5344CB8AC3E}">
        <p14:creationId xmlns:p14="http://schemas.microsoft.com/office/powerpoint/2010/main" val="38022799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70E57-2508-818B-67D3-E5AAD6D3B61E}"/>
            </a:ext>
          </a:extLst>
        </p:cNvPr>
        <p:cNvGrpSpPr/>
        <p:nvPr/>
      </p:nvGrpSpPr>
      <p:grpSpPr>
        <a:xfrm>
          <a:off x="0" y="0"/>
          <a:ext cx="0" cy="0"/>
          <a:chOff x="0" y="0"/>
          <a:chExt cx="0" cy="0"/>
        </a:xfrm>
      </p:grpSpPr>
      <p:pic>
        <p:nvPicPr>
          <p:cNvPr id="4" name="Picture 3" descr="A diagram of a company&#10;&#10;Description automatically generated">
            <a:extLst>
              <a:ext uri="{FF2B5EF4-FFF2-40B4-BE49-F238E27FC236}">
                <a16:creationId xmlns:a16="http://schemas.microsoft.com/office/drawing/2014/main" id="{33A18AAC-F88D-F488-2E49-ECDC3226A60F}"/>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497839" y="731520"/>
            <a:ext cx="11588535" cy="5948568"/>
          </a:xfrm>
          <a:prstGeom prst="rect">
            <a:avLst/>
          </a:prstGeom>
        </p:spPr>
      </p:pic>
      <p:sp>
        <p:nvSpPr>
          <p:cNvPr id="3" name="Rectangle 2">
            <a:extLst>
              <a:ext uri="{FF2B5EF4-FFF2-40B4-BE49-F238E27FC236}">
                <a16:creationId xmlns:a16="http://schemas.microsoft.com/office/drawing/2014/main" id="{31180005-1270-DD5B-EF2C-682E5DFDF30A}"/>
              </a:ext>
            </a:extLst>
          </p:cNvPr>
          <p:cNvSpPr/>
          <p:nvPr/>
        </p:nvSpPr>
        <p:spPr>
          <a:xfrm>
            <a:off x="579120" y="924560"/>
            <a:ext cx="5222240" cy="21437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L-shape 5">
            <a:extLst>
              <a:ext uri="{FF2B5EF4-FFF2-40B4-BE49-F238E27FC236}">
                <a16:creationId xmlns:a16="http://schemas.microsoft.com/office/drawing/2014/main" id="{83FF3A6A-D5DB-1A47-D3A7-4A3F234F69C8}"/>
              </a:ext>
            </a:extLst>
          </p:cNvPr>
          <p:cNvSpPr/>
          <p:nvPr/>
        </p:nvSpPr>
        <p:spPr>
          <a:xfrm>
            <a:off x="1793240" y="3576320"/>
            <a:ext cx="6212840" cy="2956560"/>
          </a:xfrm>
          <a:prstGeom prst="corner">
            <a:avLst>
              <a:gd name="adj1" fmla="val 34536"/>
              <a:gd name="adj2" fmla="val 159279"/>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85C73089-DC0F-D623-7F96-6207CCA63EA1}"/>
              </a:ext>
            </a:extLst>
          </p:cNvPr>
          <p:cNvSpPr/>
          <p:nvPr/>
        </p:nvSpPr>
        <p:spPr>
          <a:xfrm>
            <a:off x="6390642" y="924560"/>
            <a:ext cx="2885440" cy="25044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B7DC18A3-9097-41F3-E487-BE08000074B8}"/>
              </a:ext>
            </a:extLst>
          </p:cNvPr>
          <p:cNvSpPr txBox="1"/>
          <p:nvPr/>
        </p:nvSpPr>
        <p:spPr>
          <a:xfrm>
            <a:off x="2407920" y="375920"/>
            <a:ext cx="1129348" cy="369332"/>
          </a:xfrm>
          <a:prstGeom prst="rect">
            <a:avLst/>
          </a:prstGeom>
          <a:noFill/>
        </p:spPr>
        <p:txBody>
          <a:bodyPr wrap="none" rtlCol="0">
            <a:spAutoFit/>
          </a:bodyPr>
          <a:lstStyle/>
          <a:p>
            <a:r>
              <a:rPr lang="en-BE" b="1" dirty="0"/>
              <a:t>Toegang</a:t>
            </a:r>
          </a:p>
        </p:txBody>
      </p:sp>
      <p:sp>
        <p:nvSpPr>
          <p:cNvPr id="10" name="TextBox 9">
            <a:extLst>
              <a:ext uri="{FF2B5EF4-FFF2-40B4-BE49-F238E27FC236}">
                <a16:creationId xmlns:a16="http://schemas.microsoft.com/office/drawing/2014/main" id="{963E567E-BA31-639F-95DF-C7E179D4F835}"/>
              </a:ext>
            </a:extLst>
          </p:cNvPr>
          <p:cNvSpPr txBox="1"/>
          <p:nvPr/>
        </p:nvSpPr>
        <p:spPr>
          <a:xfrm>
            <a:off x="6390642" y="338574"/>
            <a:ext cx="2890535" cy="369332"/>
          </a:xfrm>
          <a:prstGeom prst="rect">
            <a:avLst/>
          </a:prstGeom>
          <a:noFill/>
        </p:spPr>
        <p:txBody>
          <a:bodyPr wrap="none" rtlCol="0">
            <a:spAutoFit/>
          </a:bodyPr>
          <a:lstStyle/>
          <a:p>
            <a:r>
              <a:rPr lang="en-BE" b="1" dirty="0"/>
              <a:t>Aanvraag en vergunning</a:t>
            </a:r>
          </a:p>
        </p:txBody>
      </p:sp>
      <p:sp>
        <p:nvSpPr>
          <p:cNvPr id="12" name="Rectangle 11">
            <a:extLst>
              <a:ext uri="{FF2B5EF4-FFF2-40B4-BE49-F238E27FC236}">
                <a16:creationId xmlns:a16="http://schemas.microsoft.com/office/drawing/2014/main" id="{BBF397EB-EF4A-01FB-57A4-7C7B6A73D35A}"/>
              </a:ext>
            </a:extLst>
          </p:cNvPr>
          <p:cNvSpPr/>
          <p:nvPr/>
        </p:nvSpPr>
        <p:spPr>
          <a:xfrm>
            <a:off x="9512298" y="5538705"/>
            <a:ext cx="886462" cy="780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TextBox 12">
            <a:extLst>
              <a:ext uri="{FF2B5EF4-FFF2-40B4-BE49-F238E27FC236}">
                <a16:creationId xmlns:a16="http://schemas.microsoft.com/office/drawing/2014/main" id="{5CDB7B54-7E16-7829-ABB2-6C2503113CE1}"/>
              </a:ext>
            </a:extLst>
          </p:cNvPr>
          <p:cNvSpPr txBox="1"/>
          <p:nvPr/>
        </p:nvSpPr>
        <p:spPr>
          <a:xfrm>
            <a:off x="547321" y="3137654"/>
            <a:ext cx="4737194" cy="369332"/>
          </a:xfrm>
          <a:prstGeom prst="rect">
            <a:avLst/>
          </a:prstGeom>
          <a:solidFill>
            <a:schemeClr val="bg1"/>
          </a:solidFill>
        </p:spPr>
        <p:txBody>
          <a:bodyPr wrap="none" rtlCol="0">
            <a:spAutoFit/>
          </a:bodyPr>
          <a:lstStyle/>
          <a:p>
            <a:r>
              <a:rPr lang="en-BE" b="1" dirty="0"/>
              <a:t>Publieke dienstverlening en voorwaarden</a:t>
            </a:r>
          </a:p>
        </p:txBody>
      </p:sp>
    </p:spTree>
    <p:extLst>
      <p:ext uri="{BB962C8B-B14F-4D97-AF65-F5344CB8AC3E}">
        <p14:creationId xmlns:p14="http://schemas.microsoft.com/office/powerpoint/2010/main" val="16432619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9DDD-0D36-1C24-6356-77BDC718B5B7}"/>
            </a:ext>
          </a:extLst>
        </p:cNvPr>
        <p:cNvGrpSpPr/>
        <p:nvPr/>
      </p:nvGrpSpPr>
      <p:grpSpPr>
        <a:xfrm>
          <a:off x="0" y="0"/>
          <a:ext cx="0" cy="0"/>
          <a:chOff x="0" y="0"/>
          <a:chExt cx="0" cy="0"/>
        </a:xfrm>
      </p:grpSpPr>
      <p:pic>
        <p:nvPicPr>
          <p:cNvPr id="4" name="Picture 3" descr="A diagram of a company&#10;&#10;Description automatically generated">
            <a:extLst>
              <a:ext uri="{FF2B5EF4-FFF2-40B4-BE49-F238E27FC236}">
                <a16:creationId xmlns:a16="http://schemas.microsoft.com/office/drawing/2014/main" id="{B4AED885-B1DA-11E2-6D5C-8E6B6631BA7B}"/>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497839" y="731520"/>
            <a:ext cx="11588535" cy="5948568"/>
          </a:xfrm>
          <a:prstGeom prst="rect">
            <a:avLst/>
          </a:prstGeom>
        </p:spPr>
      </p:pic>
      <p:sp>
        <p:nvSpPr>
          <p:cNvPr id="3" name="Rectangle 2">
            <a:extLst>
              <a:ext uri="{FF2B5EF4-FFF2-40B4-BE49-F238E27FC236}">
                <a16:creationId xmlns:a16="http://schemas.microsoft.com/office/drawing/2014/main" id="{8350557B-19F8-0E08-5443-B6801CDF60DF}"/>
              </a:ext>
            </a:extLst>
          </p:cNvPr>
          <p:cNvSpPr/>
          <p:nvPr/>
        </p:nvSpPr>
        <p:spPr>
          <a:xfrm>
            <a:off x="579120" y="924560"/>
            <a:ext cx="5222240" cy="21437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L-shape 5">
            <a:extLst>
              <a:ext uri="{FF2B5EF4-FFF2-40B4-BE49-F238E27FC236}">
                <a16:creationId xmlns:a16="http://schemas.microsoft.com/office/drawing/2014/main" id="{A0A8928D-DDB3-2A8F-518C-35357576DA6A}"/>
              </a:ext>
            </a:extLst>
          </p:cNvPr>
          <p:cNvSpPr/>
          <p:nvPr/>
        </p:nvSpPr>
        <p:spPr>
          <a:xfrm>
            <a:off x="1793240" y="3576320"/>
            <a:ext cx="6212840" cy="2956560"/>
          </a:xfrm>
          <a:prstGeom prst="corner">
            <a:avLst>
              <a:gd name="adj1" fmla="val 34536"/>
              <a:gd name="adj2" fmla="val 159279"/>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28578A11-736A-B595-EB68-BE07D577B7F6}"/>
              </a:ext>
            </a:extLst>
          </p:cNvPr>
          <p:cNvSpPr/>
          <p:nvPr/>
        </p:nvSpPr>
        <p:spPr>
          <a:xfrm>
            <a:off x="6390642" y="924560"/>
            <a:ext cx="2885440" cy="25044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L-shape 7">
            <a:extLst>
              <a:ext uri="{FF2B5EF4-FFF2-40B4-BE49-F238E27FC236}">
                <a16:creationId xmlns:a16="http://schemas.microsoft.com/office/drawing/2014/main" id="{F6BDFF8B-C833-6060-DD47-8DBA54E06160}"/>
              </a:ext>
            </a:extLst>
          </p:cNvPr>
          <p:cNvSpPr/>
          <p:nvPr/>
        </p:nvSpPr>
        <p:spPr>
          <a:xfrm flipH="1">
            <a:off x="7096760" y="2458720"/>
            <a:ext cx="4831077" cy="2956560"/>
          </a:xfrm>
          <a:prstGeom prst="corner">
            <a:avLst>
              <a:gd name="adj1" fmla="val 61340"/>
              <a:gd name="adj2" fmla="val 81958"/>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A3BFA800-DA98-05DD-D425-C0809566FC23}"/>
              </a:ext>
            </a:extLst>
          </p:cNvPr>
          <p:cNvSpPr txBox="1"/>
          <p:nvPr/>
        </p:nvSpPr>
        <p:spPr>
          <a:xfrm>
            <a:off x="2407920" y="375920"/>
            <a:ext cx="1129348" cy="369332"/>
          </a:xfrm>
          <a:prstGeom prst="rect">
            <a:avLst/>
          </a:prstGeom>
          <a:noFill/>
        </p:spPr>
        <p:txBody>
          <a:bodyPr wrap="none" rtlCol="0">
            <a:spAutoFit/>
          </a:bodyPr>
          <a:lstStyle/>
          <a:p>
            <a:r>
              <a:rPr lang="en-BE" b="1" dirty="0"/>
              <a:t>Toegang</a:t>
            </a:r>
          </a:p>
        </p:txBody>
      </p:sp>
      <p:sp>
        <p:nvSpPr>
          <p:cNvPr id="10" name="TextBox 9">
            <a:extLst>
              <a:ext uri="{FF2B5EF4-FFF2-40B4-BE49-F238E27FC236}">
                <a16:creationId xmlns:a16="http://schemas.microsoft.com/office/drawing/2014/main" id="{88C4A4D8-39AB-967C-0356-A034CDC3EE2D}"/>
              </a:ext>
            </a:extLst>
          </p:cNvPr>
          <p:cNvSpPr txBox="1"/>
          <p:nvPr/>
        </p:nvSpPr>
        <p:spPr>
          <a:xfrm>
            <a:off x="6390642" y="338574"/>
            <a:ext cx="2890535" cy="369332"/>
          </a:xfrm>
          <a:prstGeom prst="rect">
            <a:avLst/>
          </a:prstGeom>
          <a:noFill/>
        </p:spPr>
        <p:txBody>
          <a:bodyPr wrap="none" rtlCol="0">
            <a:spAutoFit/>
          </a:bodyPr>
          <a:lstStyle/>
          <a:p>
            <a:r>
              <a:rPr lang="en-BE" b="1" dirty="0"/>
              <a:t>Aanvraag en vergunning</a:t>
            </a:r>
          </a:p>
        </p:txBody>
      </p:sp>
      <p:sp>
        <p:nvSpPr>
          <p:cNvPr id="12" name="Rectangle 11">
            <a:extLst>
              <a:ext uri="{FF2B5EF4-FFF2-40B4-BE49-F238E27FC236}">
                <a16:creationId xmlns:a16="http://schemas.microsoft.com/office/drawing/2014/main" id="{F8437E04-524B-5457-D74E-01B97B8CBA59}"/>
              </a:ext>
            </a:extLst>
          </p:cNvPr>
          <p:cNvSpPr/>
          <p:nvPr/>
        </p:nvSpPr>
        <p:spPr>
          <a:xfrm>
            <a:off x="9512298" y="5538705"/>
            <a:ext cx="886462" cy="780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TextBox 10">
            <a:extLst>
              <a:ext uri="{FF2B5EF4-FFF2-40B4-BE49-F238E27FC236}">
                <a16:creationId xmlns:a16="http://schemas.microsoft.com/office/drawing/2014/main" id="{FD691B7D-91FF-E221-7527-714D993B019F}"/>
              </a:ext>
            </a:extLst>
          </p:cNvPr>
          <p:cNvSpPr txBox="1"/>
          <p:nvPr/>
        </p:nvSpPr>
        <p:spPr>
          <a:xfrm>
            <a:off x="9254857" y="5493686"/>
            <a:ext cx="2287806" cy="369332"/>
          </a:xfrm>
          <a:prstGeom prst="rect">
            <a:avLst/>
          </a:prstGeom>
          <a:noFill/>
        </p:spPr>
        <p:txBody>
          <a:bodyPr wrap="none" rtlCol="0">
            <a:spAutoFit/>
          </a:bodyPr>
          <a:lstStyle/>
          <a:p>
            <a:r>
              <a:rPr lang="en-BE" b="1" dirty="0"/>
              <a:t>Bewijsdocumenten</a:t>
            </a:r>
          </a:p>
        </p:txBody>
      </p:sp>
      <p:sp>
        <p:nvSpPr>
          <p:cNvPr id="13" name="TextBox 12">
            <a:extLst>
              <a:ext uri="{FF2B5EF4-FFF2-40B4-BE49-F238E27FC236}">
                <a16:creationId xmlns:a16="http://schemas.microsoft.com/office/drawing/2014/main" id="{760BB9BC-BB97-08C4-E0FB-26DC245418F9}"/>
              </a:ext>
            </a:extLst>
          </p:cNvPr>
          <p:cNvSpPr txBox="1"/>
          <p:nvPr/>
        </p:nvSpPr>
        <p:spPr>
          <a:xfrm>
            <a:off x="547321" y="3137654"/>
            <a:ext cx="4737194" cy="369332"/>
          </a:xfrm>
          <a:prstGeom prst="rect">
            <a:avLst/>
          </a:prstGeom>
          <a:solidFill>
            <a:schemeClr val="bg1"/>
          </a:solidFill>
        </p:spPr>
        <p:txBody>
          <a:bodyPr wrap="none" rtlCol="0">
            <a:spAutoFit/>
          </a:bodyPr>
          <a:lstStyle/>
          <a:p>
            <a:r>
              <a:rPr lang="en-BE" b="1" dirty="0"/>
              <a:t>Publieke dienstverlening en voorwaarden</a:t>
            </a:r>
          </a:p>
        </p:txBody>
      </p:sp>
    </p:spTree>
    <p:extLst>
      <p:ext uri="{BB962C8B-B14F-4D97-AF65-F5344CB8AC3E}">
        <p14:creationId xmlns:p14="http://schemas.microsoft.com/office/powerpoint/2010/main" val="4036731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DA10-827D-F57B-A0CD-CAF5B5A9DE9C}"/>
              </a:ext>
            </a:extLst>
          </p:cNvPr>
          <p:cNvSpPr>
            <a:spLocks noGrp="1"/>
          </p:cNvSpPr>
          <p:nvPr>
            <p:ph type="title"/>
          </p:nvPr>
        </p:nvSpPr>
        <p:spPr>
          <a:xfrm>
            <a:off x="610400" y="349600"/>
            <a:ext cx="11386130" cy="1116000"/>
          </a:xfrm>
        </p:spPr>
        <p:txBody>
          <a:bodyPr/>
          <a:lstStyle/>
          <a:p>
            <a:r>
              <a:rPr lang="en-GB" sz="3600" err="1"/>
              <a:t>Afstemming</a:t>
            </a:r>
            <a:r>
              <a:rPr lang="en-GB" sz="3600"/>
              <a:t> </a:t>
            </a:r>
            <a:r>
              <a:rPr lang="en-GB" sz="3600" err="1"/>
              <a:t>vorig</a:t>
            </a:r>
            <a:r>
              <a:rPr lang="en-GB" sz="3600"/>
              <a:t> model met </a:t>
            </a:r>
            <a:r>
              <a:rPr lang="en-GB" sz="3600" err="1"/>
              <a:t>bestaande</a:t>
            </a:r>
            <a:r>
              <a:rPr lang="en-GB" sz="3600"/>
              <a:t> </a:t>
            </a:r>
            <a:r>
              <a:rPr lang="en-GB" sz="3600" err="1"/>
              <a:t>standaarden</a:t>
            </a:r>
            <a:endParaRPr lang="en-GB" sz="3600"/>
          </a:p>
        </p:txBody>
      </p:sp>
      <p:sp>
        <p:nvSpPr>
          <p:cNvPr id="3" name="Text Placeholder 2">
            <a:extLst>
              <a:ext uri="{FF2B5EF4-FFF2-40B4-BE49-F238E27FC236}">
                <a16:creationId xmlns:a16="http://schemas.microsoft.com/office/drawing/2014/main" id="{3139FD88-9605-F37F-A323-660A842648F9}"/>
              </a:ext>
            </a:extLst>
          </p:cNvPr>
          <p:cNvSpPr>
            <a:spLocks noGrp="1"/>
          </p:cNvSpPr>
          <p:nvPr>
            <p:ph type="body" idx="1"/>
          </p:nvPr>
        </p:nvSpPr>
        <p:spPr>
          <a:xfrm>
            <a:off x="8494609" y="6354678"/>
            <a:ext cx="6146870" cy="811740"/>
          </a:xfrm>
        </p:spPr>
        <p:txBody>
          <a:bodyPr/>
          <a:lstStyle/>
          <a:p>
            <a:pPr marL="136525" indent="0">
              <a:buNone/>
            </a:pPr>
            <a:r>
              <a:rPr lang="en-GB" sz="1050"/>
              <a:t>CCC-EV: https://semiceu.github.io/CCCEV/releases/2.1.0/</a:t>
            </a:r>
            <a:endParaRPr lang="en-US" sz="1050"/>
          </a:p>
          <a:p>
            <a:pPr marL="136525" indent="0">
              <a:buNone/>
            </a:pPr>
            <a:r>
              <a:rPr lang="en-GB" sz="1050"/>
              <a:t>CPSV-AP: https://</a:t>
            </a:r>
            <a:r>
              <a:rPr lang="en-GB" sz="1050" err="1"/>
              <a:t>semiceu.github.io</a:t>
            </a:r>
            <a:r>
              <a:rPr lang="en-GB" sz="1050"/>
              <a:t>/CPSV-AP/releases/3.2.0/</a:t>
            </a:r>
          </a:p>
        </p:txBody>
      </p:sp>
      <p:pic>
        <p:nvPicPr>
          <p:cNvPr id="4" name="Picture 3" descr="Core Criterion and Core Evidence Vocabulary | Joinup">
            <a:extLst>
              <a:ext uri="{FF2B5EF4-FFF2-40B4-BE49-F238E27FC236}">
                <a16:creationId xmlns:a16="http://schemas.microsoft.com/office/drawing/2014/main" id="{840826F1-5ED2-59F0-E4A8-BB8FBD6BBBC6}"/>
              </a:ext>
            </a:extLst>
          </p:cNvPr>
          <p:cNvPicPr>
            <a:picLocks noChangeAspect="1"/>
          </p:cNvPicPr>
          <p:nvPr/>
        </p:nvPicPr>
        <p:blipFill>
          <a:blip r:embed="rId3"/>
          <a:stretch>
            <a:fillRect/>
          </a:stretch>
        </p:blipFill>
        <p:spPr>
          <a:xfrm>
            <a:off x="1225481" y="2357436"/>
            <a:ext cx="2143125" cy="2143125"/>
          </a:xfrm>
          <a:prstGeom prst="rect">
            <a:avLst/>
          </a:prstGeom>
        </p:spPr>
      </p:pic>
      <p:pic>
        <p:nvPicPr>
          <p:cNvPr id="5" name="Picture 4" descr="Core Public Service Vocabulary Application Profile | Joinup">
            <a:extLst>
              <a:ext uri="{FF2B5EF4-FFF2-40B4-BE49-F238E27FC236}">
                <a16:creationId xmlns:a16="http://schemas.microsoft.com/office/drawing/2014/main" id="{7CE860A1-CA1F-0219-950C-6E59F9DA02D3}"/>
              </a:ext>
            </a:extLst>
          </p:cNvPr>
          <p:cNvPicPr>
            <a:picLocks noChangeAspect="1"/>
          </p:cNvPicPr>
          <p:nvPr/>
        </p:nvPicPr>
        <p:blipFill>
          <a:blip r:embed="rId4"/>
          <a:stretch>
            <a:fillRect/>
          </a:stretch>
        </p:blipFill>
        <p:spPr>
          <a:xfrm>
            <a:off x="4163045" y="2357437"/>
            <a:ext cx="2143125" cy="2143125"/>
          </a:xfrm>
          <a:prstGeom prst="rect">
            <a:avLst/>
          </a:prstGeom>
        </p:spPr>
      </p:pic>
      <p:sp>
        <p:nvSpPr>
          <p:cNvPr id="6" name="TextBox 5">
            <a:extLst>
              <a:ext uri="{FF2B5EF4-FFF2-40B4-BE49-F238E27FC236}">
                <a16:creationId xmlns:a16="http://schemas.microsoft.com/office/drawing/2014/main" id="{84BC4C45-23B6-20FA-567E-A6DB6180A777}"/>
              </a:ext>
            </a:extLst>
          </p:cNvPr>
          <p:cNvSpPr txBox="1"/>
          <p:nvPr/>
        </p:nvSpPr>
        <p:spPr>
          <a:xfrm>
            <a:off x="7181725" y="2837123"/>
            <a:ext cx="346177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hlinkClick r:id="rId5"/>
              </a:rPr>
              <a:t>OSLO Dossier</a:t>
            </a:r>
            <a:endParaRPr lang="en-US" dirty="0">
              <a:cs typeface="Arial"/>
            </a:endParaRPr>
          </a:p>
          <a:p>
            <a:r>
              <a:rPr lang="en-US" dirty="0">
                <a:cs typeface="Arial"/>
                <a:hlinkClick r:id="rId6"/>
              </a:rPr>
              <a:t>OSLO Dienst-Transactiemodel</a:t>
            </a:r>
            <a:endParaRPr lang="en-US" dirty="0">
              <a:cs typeface="Arial"/>
            </a:endParaRPr>
          </a:p>
          <a:p>
            <a:r>
              <a:rPr lang="en-US" dirty="0">
                <a:cs typeface="Arial"/>
                <a:hlinkClick r:id="rId7"/>
              </a:rPr>
              <a:t>OSLO Omgevingsvergunning</a:t>
            </a:r>
            <a:endParaRPr lang="en-US" dirty="0">
              <a:cs typeface="Arial"/>
            </a:endParaRPr>
          </a:p>
          <a:p>
            <a:r>
              <a:rPr lang="en-US" dirty="0">
                <a:cs typeface="Arial"/>
                <a:hlinkClick r:id="rId8"/>
              </a:rPr>
              <a:t>OSLO Besluit-Mobiliteit</a:t>
            </a:r>
            <a:endParaRPr lang="en-US" dirty="0">
              <a:cs typeface="Arial"/>
            </a:endParaRPr>
          </a:p>
          <a:p>
            <a:r>
              <a:rPr lang="en-US" dirty="0">
                <a:cs typeface="Arial"/>
                <a:hlinkClick r:id="rId9"/>
              </a:rPr>
              <a:t>ICEG</a:t>
            </a:r>
          </a:p>
        </p:txBody>
      </p:sp>
    </p:spTree>
    <p:extLst>
      <p:ext uri="{BB962C8B-B14F-4D97-AF65-F5344CB8AC3E}">
        <p14:creationId xmlns:p14="http://schemas.microsoft.com/office/powerpoint/2010/main" val="2241344294"/>
      </p:ext>
    </p:extLst>
  </p:cSld>
  <p:clrMapOvr>
    <a:masterClrMapping/>
  </p:clrMapOvr>
  <p:extLst>
    <p:ext uri="{6950BFC3-D8DA-4A85-94F7-54DA5524770B}">
      <p188:commentRel xmlns:p188="http://schemas.microsoft.com/office/powerpoint/2018/8/main" r:id="rId2"/>
    </p:ext>
  </p:extLs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B0D2F5B-02A9-FEC8-EDDA-F94DAA798632}"/>
              </a:ext>
            </a:extLst>
          </p:cNvPr>
          <p:cNvSpPr>
            <a:spLocks noGrp="1"/>
          </p:cNvSpPr>
          <p:nvPr>
            <p:ph type="body" idx="1"/>
          </p:nvPr>
        </p:nvSpPr>
        <p:spPr/>
        <p:txBody>
          <a:bodyPr/>
          <a:lstStyle/>
          <a:p>
            <a:pPr marL="137160" indent="0">
              <a:buNone/>
            </a:pPr>
            <a:r>
              <a:rPr lang="en-US" sz="2000" dirty="0">
                <a:latin typeface="Arial"/>
                <a:cs typeface="Arial"/>
              </a:rPr>
              <a:t>Via het OSLO </a:t>
            </a:r>
            <a:r>
              <a:rPr lang="en-US" sz="2000" dirty="0" err="1">
                <a:latin typeface="Arial"/>
                <a:cs typeface="Arial"/>
              </a:rPr>
              <a:t>Standaardenregister</a:t>
            </a:r>
            <a:r>
              <a:rPr lang="en-US" sz="2000" dirty="0">
                <a:latin typeface="Arial"/>
                <a:cs typeface="Arial"/>
              </a:rPr>
              <a:t> op data.vlaanderen.be </a:t>
            </a:r>
          </a:p>
          <a:p>
            <a:pPr marL="608965" indent="-471805"/>
            <a:r>
              <a:rPr lang="en-US" sz="2000" dirty="0" err="1">
                <a:latin typeface="Arial"/>
                <a:cs typeface="Arial"/>
              </a:rPr>
              <a:t>Applicatieprofiel</a:t>
            </a:r>
            <a:r>
              <a:rPr lang="en-US" sz="2000" dirty="0">
                <a:latin typeface="Arial"/>
                <a:cs typeface="Arial"/>
              </a:rPr>
              <a:t>: </a:t>
            </a:r>
          </a:p>
          <a:p>
            <a:pPr marL="1218565" lvl="1" indent="-443865">
              <a:buSzPts val="1980"/>
              <a:buFont typeface="Courier New"/>
              <a:buChar char="o"/>
            </a:pPr>
            <a:r>
              <a:rPr lang="en-US" sz="2000" dirty="0" err="1">
                <a:solidFill>
                  <a:srgbClr val="373636"/>
                </a:solidFill>
                <a:latin typeface="Arial"/>
                <a:cs typeface="Arial"/>
              </a:rPr>
              <a:t>Testversie</a:t>
            </a:r>
            <a:r>
              <a:rPr lang="en-US" sz="2000" dirty="0">
                <a:solidFill>
                  <a:srgbClr val="373636"/>
                </a:solidFill>
                <a:latin typeface="Arial"/>
                <a:cs typeface="Arial"/>
              </a:rPr>
              <a:t>: </a:t>
            </a:r>
            <a:r>
              <a:rPr lang="en-US" sz="1400" u="sng" dirty="0">
                <a:solidFill>
                  <a:srgbClr val="0066CC"/>
                </a:solidFill>
                <a:cs typeface="Arial"/>
                <a:hlinkClick r:id="rId2"/>
              </a:rPr>
              <a:t>https://test.data.vlaanderen.be/doc/applicatieprofiel/citerra/ontwerpstandaard/2024-11-13/</a:t>
            </a:r>
            <a:endParaRPr lang="en-US" sz="1400" u="sng" dirty="0">
              <a:solidFill>
                <a:srgbClr val="0066CC"/>
              </a:solidFill>
              <a:cs typeface="Arial"/>
            </a:endParaRPr>
          </a:p>
          <a:p>
            <a:pPr marL="1218565" lvl="1" indent="-443865">
              <a:buSzPts val="1980"/>
              <a:buFont typeface="Courier New"/>
              <a:buChar char="o"/>
            </a:pPr>
            <a:r>
              <a:rPr lang="en-US" sz="2000" dirty="0" err="1">
                <a:solidFill>
                  <a:srgbClr val="373636"/>
                </a:solidFill>
                <a:latin typeface="Arial"/>
                <a:cs typeface="Arial"/>
              </a:rPr>
              <a:t>Finaal</a:t>
            </a:r>
            <a:r>
              <a:rPr lang="en-US" sz="2000" dirty="0">
                <a:solidFill>
                  <a:srgbClr val="373636"/>
                </a:solidFill>
                <a:latin typeface="Arial"/>
                <a:cs typeface="Arial"/>
              </a:rPr>
              <a:t>: </a:t>
            </a:r>
            <a:r>
              <a:rPr lang="en-US" sz="1400" u="sng" dirty="0">
                <a:solidFill>
                  <a:srgbClr val="0066CC"/>
                </a:solidFill>
                <a:cs typeface="Arial"/>
              </a:rPr>
              <a:t>https://data.vlaanderen.be/standaarden/applicatieprofiel-citerra/index.html</a:t>
            </a:r>
          </a:p>
          <a:p>
            <a:pPr marL="608965" indent="-471805"/>
            <a:r>
              <a:rPr lang="en-US" sz="2000" dirty="0" err="1">
                <a:latin typeface="Arial"/>
                <a:cs typeface="Arial"/>
              </a:rPr>
              <a:t>Vocabularium</a:t>
            </a:r>
            <a:r>
              <a:rPr lang="en-US" sz="2000" dirty="0">
                <a:latin typeface="Arial"/>
                <a:cs typeface="Arial"/>
              </a:rPr>
              <a:t>: </a:t>
            </a:r>
          </a:p>
          <a:p>
            <a:pPr marL="1218565" lvl="1" indent="-443865">
              <a:buSzPts val="1980"/>
              <a:buFont typeface="Courier New"/>
              <a:buChar char="o"/>
            </a:pPr>
            <a:r>
              <a:rPr lang="en-US" sz="2000" dirty="0" err="1">
                <a:solidFill>
                  <a:srgbClr val="373636"/>
                </a:solidFill>
                <a:latin typeface="Arial"/>
                <a:cs typeface="Arial"/>
              </a:rPr>
              <a:t>Testversie</a:t>
            </a:r>
            <a:r>
              <a:rPr lang="en-US" sz="2000" dirty="0">
                <a:solidFill>
                  <a:srgbClr val="373636"/>
                </a:solidFill>
                <a:latin typeface="Arial"/>
                <a:cs typeface="Arial"/>
              </a:rPr>
              <a:t>: </a:t>
            </a:r>
            <a:r>
              <a:rPr lang="en-US" sz="1400" dirty="0">
                <a:solidFill>
                  <a:srgbClr val="373636"/>
                </a:solidFill>
                <a:latin typeface="Arial"/>
                <a:cs typeface="Arial"/>
                <a:hlinkClick r:id="rId3"/>
              </a:rPr>
              <a:t>https://test.data.vlaanderen.be/doc/vocabularium/citerra/ontwerpstandaard/2024-11-13/</a:t>
            </a:r>
            <a:r>
              <a:rPr lang="en-US" sz="1400" dirty="0">
                <a:solidFill>
                  <a:srgbClr val="373636"/>
                </a:solidFill>
                <a:latin typeface="Arial"/>
                <a:cs typeface="Arial"/>
              </a:rPr>
              <a:t> </a:t>
            </a:r>
          </a:p>
          <a:p>
            <a:pPr marL="1218565" lvl="1" indent="-443865">
              <a:buFont typeface="Courier New"/>
              <a:buChar char="o"/>
            </a:pPr>
            <a:r>
              <a:rPr lang="en-US" sz="2000" dirty="0" err="1">
                <a:solidFill>
                  <a:srgbClr val="373636"/>
                </a:solidFill>
                <a:latin typeface="Arial"/>
                <a:cs typeface="Arial"/>
              </a:rPr>
              <a:t>Finaal</a:t>
            </a:r>
            <a:r>
              <a:rPr lang="en-US" sz="2000" dirty="0">
                <a:solidFill>
                  <a:srgbClr val="373636"/>
                </a:solidFill>
                <a:latin typeface="Arial"/>
                <a:cs typeface="Arial"/>
              </a:rPr>
              <a:t>: </a:t>
            </a:r>
            <a:endParaRPr lang="en-US" sz="2000" dirty="0">
              <a:latin typeface="Arial"/>
              <a:cs typeface="Arial"/>
            </a:endParaRPr>
          </a:p>
          <a:p>
            <a:pPr marL="137160" indent="0">
              <a:buNone/>
            </a:pPr>
            <a:endParaRPr lang="en-US" sz="2000" dirty="0">
              <a:latin typeface="Arial"/>
              <a:cs typeface="Arial"/>
            </a:endParaRPr>
          </a:p>
          <a:p>
            <a:pPr marL="137160" indent="0">
              <a:buNone/>
            </a:pPr>
            <a:r>
              <a:rPr lang="en-US" sz="2000" dirty="0" err="1">
                <a:latin typeface="Arial"/>
                <a:cs typeface="Arial"/>
              </a:rPr>
              <a:t>Github</a:t>
            </a:r>
            <a:r>
              <a:rPr lang="en-US" sz="2000" dirty="0">
                <a:latin typeface="Arial"/>
                <a:cs typeface="Arial"/>
              </a:rPr>
              <a:t> </a:t>
            </a:r>
            <a:r>
              <a:rPr lang="en-US" sz="2000" dirty="0" err="1">
                <a:latin typeface="Arial"/>
                <a:cs typeface="Arial"/>
              </a:rPr>
              <a:t>voor</a:t>
            </a:r>
            <a:r>
              <a:rPr lang="en-US" sz="2000" dirty="0">
                <a:latin typeface="Arial"/>
                <a:cs typeface="Arial"/>
              </a:rPr>
              <a:t> </a:t>
            </a:r>
            <a:r>
              <a:rPr lang="en-US" sz="2000" dirty="0" err="1">
                <a:latin typeface="Arial"/>
                <a:cs typeface="Arial"/>
              </a:rPr>
              <a:t>opmerkingen</a:t>
            </a:r>
            <a:r>
              <a:rPr lang="en-US" sz="2000" dirty="0">
                <a:latin typeface="Arial"/>
                <a:cs typeface="Arial"/>
              </a:rPr>
              <a:t> </a:t>
            </a:r>
            <a:r>
              <a:rPr lang="en-US" sz="2000" dirty="0" err="1">
                <a:latin typeface="Arial"/>
                <a:cs typeface="Arial"/>
              </a:rPr>
              <a:t>en</a:t>
            </a:r>
            <a:r>
              <a:rPr lang="en-US" sz="2000" dirty="0">
                <a:latin typeface="Arial"/>
                <a:cs typeface="Arial"/>
              </a:rPr>
              <a:t> feedback: </a:t>
            </a:r>
            <a:r>
              <a:rPr lang="en-US" sz="1400" u="sng" dirty="0">
                <a:solidFill>
                  <a:srgbClr val="0066CC"/>
                </a:solidFill>
                <a:cs typeface="Arial"/>
                <a:hlinkClick r:id="rId4">
                  <a:extLst>
                    <a:ext uri="{A12FA001-AC4F-418D-AE19-62706E023703}">
                      <ahyp:hlinkClr xmlns:ahyp="http://schemas.microsoft.com/office/drawing/2018/hyperlinkcolor" val="tx"/>
                    </a:ext>
                  </a:extLst>
                </a:hlinkClick>
              </a:rPr>
              <a:t>https://github.com/Informatievlaanderen/OSLOthema-citerra/issues</a:t>
            </a:r>
            <a:endParaRPr lang="en-US" sz="1400" u="sng" dirty="0">
              <a:solidFill>
                <a:srgbClr val="0066CC"/>
              </a:solidFill>
              <a:cs typeface="Arial"/>
            </a:endParaRPr>
          </a:p>
          <a:p>
            <a:pPr marL="608965" indent="-471805"/>
            <a:endParaRPr lang="en-US" sz="2000" dirty="0">
              <a:latin typeface="Arial"/>
              <a:cs typeface="Arial"/>
            </a:endParaRPr>
          </a:p>
        </p:txBody>
      </p:sp>
      <p:sp>
        <p:nvSpPr>
          <p:cNvPr id="2" name="Title 1">
            <a:extLst>
              <a:ext uri="{FF2B5EF4-FFF2-40B4-BE49-F238E27FC236}">
                <a16:creationId xmlns:a16="http://schemas.microsoft.com/office/drawing/2014/main" id="{0C95DA10-827D-F57B-A0CD-CAF5B5A9DE9C}"/>
              </a:ext>
            </a:extLst>
          </p:cNvPr>
          <p:cNvSpPr>
            <a:spLocks noGrp="1"/>
          </p:cNvSpPr>
          <p:nvPr>
            <p:ph type="title"/>
          </p:nvPr>
        </p:nvSpPr>
        <p:spPr>
          <a:xfrm>
            <a:off x="610400" y="349600"/>
            <a:ext cx="11386130" cy="1116000"/>
          </a:xfrm>
        </p:spPr>
        <p:txBody>
          <a:bodyPr/>
          <a:lstStyle/>
          <a:p>
            <a:r>
              <a:rPr lang="en-GB" sz="3600" err="1"/>
              <a:t>Waar</a:t>
            </a:r>
            <a:r>
              <a:rPr lang="en-GB" sz="3600"/>
              <a:t> </a:t>
            </a:r>
            <a:r>
              <a:rPr lang="en-GB" sz="3600" err="1"/>
              <a:t>vind</a:t>
            </a:r>
            <a:r>
              <a:rPr lang="en-GB" sz="3600"/>
              <a:t> </a:t>
            </a:r>
            <a:r>
              <a:rPr lang="en-GB" sz="3600" err="1"/>
              <a:t>ik</a:t>
            </a:r>
            <a:r>
              <a:rPr lang="en-GB" sz="3600"/>
              <a:t> de deliverables </a:t>
            </a:r>
            <a:r>
              <a:rPr lang="en-GB" sz="3600" err="1"/>
              <a:t>terug</a:t>
            </a:r>
            <a:r>
              <a:rPr lang="en-GB" sz="3600"/>
              <a:t>?</a:t>
            </a:r>
            <a:endParaRPr lang="en-US"/>
          </a:p>
        </p:txBody>
      </p:sp>
    </p:spTree>
    <p:extLst>
      <p:ext uri="{BB962C8B-B14F-4D97-AF65-F5344CB8AC3E}">
        <p14:creationId xmlns:p14="http://schemas.microsoft.com/office/powerpoint/2010/main" val="2553371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gfa15db3b28_0_76"/>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2" name="Google Shape;1612;gfa15db3b28_0_76"/>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3" name="Google Shape;1613;gfa15db3b28_0_76"/>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r>
              <a:rPr lang="en-GB" sz="4900" b="1" err="1">
                <a:solidFill>
                  <a:srgbClr val="000000"/>
                </a:solidFill>
                <a:cs typeface="Arial"/>
              </a:rPr>
              <a:t>Naamgeving</a:t>
            </a:r>
            <a:r>
              <a:rPr lang="en-GB" sz="4900" b="1">
                <a:solidFill>
                  <a:srgbClr val="000000"/>
                </a:solidFill>
                <a:cs typeface="Arial"/>
              </a:rPr>
              <a:t> model</a:t>
            </a:r>
            <a:endParaRPr lang="en-US"/>
          </a:p>
        </p:txBody>
      </p:sp>
      <p:pic>
        <p:nvPicPr>
          <p:cNvPr id="1614" name="Google Shape;1614;gfa15db3b28_0_76"/>
          <p:cNvPicPr preferRelativeResize="0"/>
          <p:nvPr/>
        </p:nvPicPr>
        <p:blipFill rotWithShape="1">
          <a:blip r:embed="rId4">
            <a:alphaModFix/>
          </a:blip>
          <a:srcRect/>
          <a:stretch/>
        </p:blipFill>
        <p:spPr>
          <a:xfrm>
            <a:off x="611801" y="5774969"/>
            <a:ext cx="2376132" cy="895633"/>
          </a:xfrm>
          <a:prstGeom prst="rect">
            <a:avLst/>
          </a:prstGeom>
          <a:noFill/>
          <a:ln>
            <a:noFill/>
          </a:ln>
        </p:spPr>
      </p:pic>
    </p:spTree>
    <p:extLst>
      <p:ext uri="{BB962C8B-B14F-4D97-AF65-F5344CB8AC3E}">
        <p14:creationId xmlns:p14="http://schemas.microsoft.com/office/powerpoint/2010/main" val="841298162"/>
      </p:ext>
    </p:extLst>
  </p:cSld>
  <p:clrMapOvr>
    <a:masterClrMapping/>
  </p:clrMapOvr>
  <p:extLst>
    <p:ext uri="{6950BFC3-D8DA-4A85-94F7-54DA5524770B}">
      <p188:commentRel xmlns:p188="http://schemas.microsoft.com/office/powerpoint/2018/8/main" r:id="rId3"/>
    </p:ext>
  </p:extLs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5DFB-9131-833D-8939-F78025E6CAC6}"/>
              </a:ext>
            </a:extLst>
          </p:cNvPr>
          <p:cNvSpPr>
            <a:spLocks noGrp="1"/>
          </p:cNvSpPr>
          <p:nvPr>
            <p:ph type="title"/>
          </p:nvPr>
        </p:nvSpPr>
        <p:spPr/>
        <p:txBody>
          <a:bodyPr/>
          <a:lstStyle/>
          <a:p>
            <a:r>
              <a:rPr lang="en-US" sz="3600" err="1"/>
              <a:t>Alternatieve</a:t>
            </a:r>
            <a:r>
              <a:rPr lang="en-US" sz="3600" dirty="0"/>
              <a:t> </a:t>
            </a:r>
            <a:r>
              <a:rPr lang="en-US" sz="3600" err="1"/>
              <a:t>namen</a:t>
            </a:r>
            <a:r>
              <a:rPr lang="en-US" sz="3600" dirty="0"/>
              <a:t> </a:t>
            </a:r>
            <a:br>
              <a:rPr lang="en-US" sz="3600" dirty="0"/>
            </a:br>
            <a:endParaRPr lang="en-US" sz="3600" dirty="0"/>
          </a:p>
        </p:txBody>
      </p:sp>
      <p:sp>
        <p:nvSpPr>
          <p:cNvPr id="3" name="Text Placeholder 2">
            <a:extLst>
              <a:ext uri="{FF2B5EF4-FFF2-40B4-BE49-F238E27FC236}">
                <a16:creationId xmlns:a16="http://schemas.microsoft.com/office/drawing/2014/main" id="{75FFC5C7-4EFA-8F0B-C96E-BBB74A9EA23E}"/>
              </a:ext>
            </a:extLst>
          </p:cNvPr>
          <p:cNvSpPr>
            <a:spLocks noGrp="1"/>
          </p:cNvSpPr>
          <p:nvPr>
            <p:ph type="body" idx="1"/>
          </p:nvPr>
        </p:nvSpPr>
        <p:spPr>
          <a:xfrm>
            <a:off x="885253" y="1234892"/>
            <a:ext cx="5436362" cy="4645155"/>
          </a:xfrm>
        </p:spPr>
        <p:txBody>
          <a:bodyPr/>
          <a:lstStyle/>
          <a:p>
            <a:pPr marL="608965" indent="-471805"/>
            <a:r>
              <a:rPr lang="en-US" sz="1800" kern="1200" dirty="0" err="1">
                <a:solidFill>
                  <a:srgbClr val="474747"/>
                </a:solidFill>
                <a:ea typeface="+mn-ea"/>
                <a:cs typeface="Arial"/>
              </a:rPr>
              <a:t>Mobiliteit</a:t>
            </a:r>
            <a:r>
              <a:rPr lang="en-US" sz="1800" kern="1200" dirty="0">
                <a:solidFill>
                  <a:srgbClr val="474747"/>
                </a:solidFill>
                <a:ea typeface="+mn-ea"/>
                <a:cs typeface="Arial"/>
              </a:rPr>
              <a:t>: </a:t>
            </a:r>
            <a:r>
              <a:rPr lang="en-US" sz="1800" kern="1200" dirty="0" err="1">
                <a:solidFill>
                  <a:srgbClr val="474747"/>
                </a:solidFill>
                <a:ea typeface="+mn-ea"/>
                <a:cs typeface="Arial"/>
              </a:rPr>
              <a:t>Intelligente</a:t>
            </a:r>
            <a:r>
              <a:rPr lang="en-US" sz="1800" kern="1200" dirty="0">
                <a:solidFill>
                  <a:srgbClr val="474747"/>
                </a:solidFill>
                <a:ea typeface="+mn-ea"/>
                <a:cs typeface="Arial"/>
              </a:rPr>
              <a:t> </a:t>
            </a:r>
            <a:r>
              <a:rPr lang="en-US" sz="1800" kern="1200" dirty="0" err="1">
                <a:solidFill>
                  <a:srgbClr val="474747"/>
                </a:solidFill>
                <a:ea typeface="+mn-ea"/>
                <a:cs typeface="Arial"/>
              </a:rPr>
              <a:t>toegang</a:t>
            </a:r>
            <a:endParaRPr lang="en-US" sz="1800" kern="1200" dirty="0">
              <a:solidFill>
                <a:srgbClr val="474747"/>
              </a:solidFill>
              <a:ea typeface="+mn-ea"/>
              <a:cs typeface="Arial"/>
            </a:endParaRPr>
          </a:p>
          <a:p>
            <a:pPr marL="608965" indent="-471805"/>
            <a:r>
              <a:rPr lang="en-US" sz="1800" kern="1200" err="1">
                <a:solidFill>
                  <a:srgbClr val="474747"/>
                </a:solidFill>
                <a:ea typeface="+mn-ea"/>
                <a:cs typeface="Arial"/>
              </a:rPr>
              <a:t>Toegangsregels</a:t>
            </a:r>
            <a:endParaRPr lang="en-US" sz="1800" kern="1200">
              <a:solidFill>
                <a:srgbClr val="474747"/>
              </a:solidFill>
              <a:ea typeface="+mn-ea"/>
              <a:cs typeface="Arial"/>
            </a:endParaRPr>
          </a:p>
          <a:p>
            <a:pPr marL="608965" indent="-471805"/>
            <a:r>
              <a:rPr lang="en-US" sz="1800" kern="1200" err="1">
                <a:solidFill>
                  <a:srgbClr val="474747"/>
                </a:solidFill>
                <a:ea typeface="+mn-ea"/>
                <a:cs typeface="Arial"/>
              </a:rPr>
              <a:t>Toegangscontrole</a:t>
            </a:r>
            <a:endParaRPr lang="en-US" sz="1800" kern="1200">
              <a:solidFill>
                <a:srgbClr val="474747"/>
              </a:solidFill>
              <a:ea typeface="+mn-ea"/>
              <a:cs typeface="Arial"/>
            </a:endParaRPr>
          </a:p>
          <a:p>
            <a:pPr marL="608965" indent="-471805"/>
            <a:r>
              <a:rPr lang="en-US" sz="1800" kern="1200" err="1">
                <a:solidFill>
                  <a:srgbClr val="474747"/>
                </a:solidFill>
                <a:ea typeface="+mn-ea"/>
                <a:cs typeface="Arial"/>
              </a:rPr>
              <a:t>Toegangsvoorwaarden</a:t>
            </a:r>
            <a:endParaRPr lang="en-US" sz="1800" kern="1200">
              <a:solidFill>
                <a:srgbClr val="474747"/>
              </a:solidFill>
              <a:ea typeface="+mn-ea"/>
              <a:cs typeface="Arial"/>
            </a:endParaRPr>
          </a:p>
          <a:p>
            <a:pPr marL="608965" indent="-471805"/>
            <a:r>
              <a:rPr lang="en-US" sz="1800" kern="1200" err="1">
                <a:solidFill>
                  <a:srgbClr val="474747"/>
                </a:solidFill>
                <a:ea typeface="+mn-ea"/>
                <a:cs typeface="Arial"/>
              </a:rPr>
              <a:t>Mobiliteit</a:t>
            </a:r>
            <a:r>
              <a:rPr lang="en-US" sz="1800" kern="1200" dirty="0">
                <a:solidFill>
                  <a:srgbClr val="474747"/>
                </a:solidFill>
                <a:ea typeface="+mn-ea"/>
                <a:cs typeface="Arial"/>
              </a:rPr>
              <a:t>: </a:t>
            </a:r>
            <a:r>
              <a:rPr lang="en-US" sz="1800" kern="1200" err="1">
                <a:solidFill>
                  <a:srgbClr val="474747"/>
                </a:solidFill>
                <a:ea typeface="+mn-ea"/>
                <a:cs typeface="Arial"/>
              </a:rPr>
              <a:t>Voorwaarden</a:t>
            </a:r>
            <a:r>
              <a:rPr lang="en-US" sz="1800" kern="1200" dirty="0">
                <a:solidFill>
                  <a:srgbClr val="474747"/>
                </a:solidFill>
                <a:ea typeface="+mn-ea"/>
                <a:cs typeface="Arial"/>
              </a:rPr>
              <a:t> </a:t>
            </a:r>
            <a:r>
              <a:rPr lang="en-US" sz="1800" kern="1200" err="1">
                <a:solidFill>
                  <a:srgbClr val="474747"/>
                </a:solidFill>
                <a:ea typeface="+mn-ea"/>
                <a:cs typeface="Arial"/>
              </a:rPr>
              <a:t>toegang</a:t>
            </a:r>
            <a:endParaRPr lang="en-US" sz="1800" kern="1200">
              <a:solidFill>
                <a:srgbClr val="474747"/>
              </a:solidFill>
              <a:ea typeface="+mn-ea"/>
              <a:cs typeface="Arial"/>
            </a:endParaRPr>
          </a:p>
          <a:p>
            <a:pPr marL="608965" indent="-471805"/>
            <a:r>
              <a:rPr lang="en-US" sz="1800" kern="1200" err="1">
                <a:solidFill>
                  <a:srgbClr val="474747"/>
                </a:solidFill>
                <a:ea typeface="+mn-ea"/>
                <a:cs typeface="Arial"/>
              </a:rPr>
              <a:t>Stadstoegang</a:t>
            </a:r>
            <a:endParaRPr lang="en-US" sz="1800" kern="1200">
              <a:solidFill>
                <a:srgbClr val="474747"/>
              </a:solidFill>
              <a:ea typeface="+mn-ea"/>
              <a:cs typeface="Arial"/>
            </a:endParaRPr>
          </a:p>
          <a:p>
            <a:pPr marL="608965" indent="-471805"/>
            <a:r>
              <a:rPr lang="en-US" sz="1800" kern="1200" err="1">
                <a:solidFill>
                  <a:srgbClr val="474747"/>
                </a:solidFill>
                <a:ea typeface="+mn-ea"/>
                <a:cs typeface="Arial"/>
              </a:rPr>
              <a:t>Toegang</a:t>
            </a:r>
            <a:r>
              <a:rPr lang="en-US" sz="1800" kern="1200" dirty="0">
                <a:solidFill>
                  <a:srgbClr val="474747"/>
                </a:solidFill>
                <a:ea typeface="+mn-ea"/>
                <a:cs typeface="Arial"/>
              </a:rPr>
              <a:t> </a:t>
            </a:r>
            <a:r>
              <a:rPr lang="en-US" sz="1800" kern="1200" err="1">
                <a:solidFill>
                  <a:srgbClr val="474747"/>
                </a:solidFill>
                <a:ea typeface="+mn-ea"/>
                <a:cs typeface="Arial"/>
              </a:rPr>
              <a:t>en</a:t>
            </a:r>
            <a:r>
              <a:rPr lang="en-US" sz="1800" kern="1200" dirty="0">
                <a:solidFill>
                  <a:srgbClr val="474747"/>
                </a:solidFill>
                <a:ea typeface="+mn-ea"/>
                <a:cs typeface="Arial"/>
              </a:rPr>
              <a:t> </a:t>
            </a:r>
            <a:r>
              <a:rPr lang="en-US" sz="1800" kern="1200" err="1">
                <a:solidFill>
                  <a:srgbClr val="474747"/>
                </a:solidFill>
                <a:ea typeface="+mn-ea"/>
                <a:cs typeface="Arial"/>
              </a:rPr>
              <a:t>Mobiliteit</a:t>
            </a:r>
            <a:endParaRPr lang="en-US" sz="1800" kern="1200">
              <a:solidFill>
                <a:srgbClr val="474747"/>
              </a:solidFill>
              <a:ea typeface="+mn-ea"/>
              <a:cs typeface="Arial"/>
            </a:endParaRPr>
          </a:p>
          <a:p>
            <a:pPr marL="608965" indent="-471805"/>
            <a:r>
              <a:rPr lang="en-US" sz="1800" kern="1200" err="1">
                <a:solidFill>
                  <a:srgbClr val="474747"/>
                </a:solidFill>
                <a:ea typeface="+mn-ea"/>
                <a:cs typeface="Arial"/>
              </a:rPr>
              <a:t>Autoluwe</a:t>
            </a:r>
            <a:r>
              <a:rPr lang="en-US" sz="1800" kern="1200" dirty="0">
                <a:solidFill>
                  <a:srgbClr val="474747"/>
                </a:solidFill>
                <a:ea typeface="+mn-ea"/>
                <a:cs typeface="Arial"/>
              </a:rPr>
              <a:t> </a:t>
            </a:r>
            <a:r>
              <a:rPr lang="en-US" sz="1800" kern="1200" err="1">
                <a:solidFill>
                  <a:srgbClr val="474747"/>
                </a:solidFill>
                <a:ea typeface="+mn-ea"/>
                <a:cs typeface="Arial"/>
              </a:rPr>
              <a:t>Toegang</a:t>
            </a:r>
            <a:endParaRPr lang="en-US" sz="1800" kern="1200">
              <a:solidFill>
                <a:srgbClr val="474747"/>
              </a:solidFill>
              <a:ea typeface="+mn-ea"/>
              <a:cs typeface="Arial"/>
            </a:endParaRPr>
          </a:p>
          <a:p>
            <a:pPr marL="608965" indent="-471805">
              <a:lnSpc>
                <a:spcPct val="100000"/>
              </a:lnSpc>
              <a:spcBef>
                <a:spcPts val="0"/>
              </a:spcBef>
            </a:pPr>
            <a:r>
              <a:rPr lang="en-US" sz="1800" kern="1200" err="1">
                <a:solidFill>
                  <a:srgbClr val="474747"/>
                </a:solidFill>
                <a:latin typeface="Arial"/>
                <a:ea typeface="+mn-ea"/>
                <a:cs typeface="Arial"/>
              </a:rPr>
              <a:t>Stadsverkeer</a:t>
            </a:r>
            <a:r>
              <a:rPr lang="en-US" sz="1800" kern="1200">
                <a:solidFill>
                  <a:srgbClr val="474747"/>
                </a:solidFill>
                <a:latin typeface="Arial"/>
                <a:ea typeface="+mn-ea"/>
                <a:cs typeface="Arial"/>
              </a:rPr>
              <a:t> </a:t>
            </a:r>
            <a:r>
              <a:rPr lang="en-US" sz="1800" kern="1200" err="1">
                <a:solidFill>
                  <a:srgbClr val="474747"/>
                </a:solidFill>
                <a:latin typeface="Arial"/>
                <a:ea typeface="+mn-ea"/>
                <a:cs typeface="Arial"/>
              </a:rPr>
              <a:t>Toegang</a:t>
            </a:r>
            <a:r>
              <a:rPr lang="en-US" sz="1800" kern="1200" dirty="0">
                <a:solidFill>
                  <a:srgbClr val="373636"/>
                </a:solidFill>
                <a:latin typeface="Arial"/>
                <a:ea typeface="+mn-ea"/>
                <a:cs typeface="Arial"/>
              </a:rPr>
              <a:t> </a:t>
            </a:r>
          </a:p>
          <a:p>
            <a:pPr marL="608965" indent="-471805">
              <a:lnSpc>
                <a:spcPct val="100000"/>
              </a:lnSpc>
              <a:spcBef>
                <a:spcPts val="0"/>
              </a:spcBef>
            </a:pPr>
            <a:r>
              <a:rPr lang="en-US" sz="1800" kern="1200" err="1">
                <a:solidFill>
                  <a:srgbClr val="474747"/>
                </a:solidFill>
                <a:latin typeface="Arial"/>
                <a:ea typeface="+mn-ea"/>
                <a:cs typeface="Arial"/>
              </a:rPr>
              <a:t>Toegangsbeheer</a:t>
            </a:r>
            <a:r>
              <a:rPr lang="en-US" sz="1800" kern="1200" dirty="0">
                <a:solidFill>
                  <a:srgbClr val="373636"/>
                </a:solidFill>
                <a:latin typeface="Arial"/>
                <a:ea typeface="+mn-ea"/>
                <a:cs typeface="Arial"/>
              </a:rPr>
              <a:t> </a:t>
            </a:r>
          </a:p>
          <a:p>
            <a:pPr marL="608965" indent="-471805">
              <a:lnSpc>
                <a:spcPct val="100000"/>
              </a:lnSpc>
              <a:spcBef>
                <a:spcPts val="0"/>
              </a:spcBef>
            </a:pPr>
            <a:r>
              <a:rPr lang="en-US" sz="1800" kern="1200" err="1">
                <a:solidFill>
                  <a:srgbClr val="474747"/>
                </a:solidFill>
                <a:latin typeface="Arial"/>
                <a:ea typeface="+mn-ea"/>
                <a:cs typeface="Arial"/>
              </a:rPr>
              <a:t>Verkeersregeling</a:t>
            </a:r>
            <a:r>
              <a:rPr lang="en-US" sz="1800" kern="1200">
                <a:solidFill>
                  <a:srgbClr val="474747"/>
                </a:solidFill>
                <a:latin typeface="Arial"/>
                <a:ea typeface="+mn-ea"/>
                <a:cs typeface="Arial"/>
              </a:rPr>
              <a:t> </a:t>
            </a:r>
            <a:r>
              <a:rPr lang="en-US" sz="1800" kern="1200" err="1">
                <a:solidFill>
                  <a:srgbClr val="474747"/>
                </a:solidFill>
                <a:latin typeface="Arial"/>
                <a:ea typeface="+mn-ea"/>
                <a:cs typeface="Arial"/>
              </a:rPr>
              <a:t>Stadszones</a:t>
            </a:r>
            <a:r>
              <a:rPr lang="en-US" sz="1800" kern="1200" dirty="0">
                <a:solidFill>
                  <a:srgbClr val="373636"/>
                </a:solidFill>
                <a:latin typeface="Arial"/>
                <a:ea typeface="+mn-ea"/>
                <a:cs typeface="Arial"/>
              </a:rPr>
              <a:t> </a:t>
            </a:r>
          </a:p>
          <a:p>
            <a:pPr marL="608965" indent="-471805">
              <a:lnSpc>
                <a:spcPct val="100000"/>
              </a:lnSpc>
              <a:spcBef>
                <a:spcPts val="0"/>
              </a:spcBef>
            </a:pPr>
            <a:r>
              <a:rPr lang="en-US" sz="1800" kern="1200" err="1">
                <a:solidFill>
                  <a:srgbClr val="474747"/>
                </a:solidFill>
                <a:latin typeface="Arial"/>
                <a:ea typeface="+mn-ea"/>
                <a:cs typeface="Arial"/>
              </a:rPr>
              <a:t>Toegangsbeleid</a:t>
            </a:r>
            <a:r>
              <a:rPr lang="en-US" sz="1800" kern="1200">
                <a:solidFill>
                  <a:srgbClr val="474747"/>
                </a:solidFill>
                <a:latin typeface="Arial"/>
                <a:ea typeface="+mn-ea"/>
                <a:cs typeface="Arial"/>
              </a:rPr>
              <a:t> </a:t>
            </a:r>
            <a:r>
              <a:rPr lang="en-US" sz="1800" kern="1200" err="1">
                <a:solidFill>
                  <a:srgbClr val="474747"/>
                </a:solidFill>
                <a:latin typeface="Arial"/>
                <a:ea typeface="+mn-ea"/>
                <a:cs typeface="Arial"/>
              </a:rPr>
              <a:t>Stadsgebieden</a:t>
            </a:r>
            <a:r>
              <a:rPr lang="en-US" sz="1800" kern="1200" dirty="0">
                <a:solidFill>
                  <a:srgbClr val="373636"/>
                </a:solidFill>
                <a:latin typeface="Arial"/>
                <a:ea typeface="+mn-ea"/>
                <a:cs typeface="Arial"/>
              </a:rPr>
              <a:t> </a:t>
            </a:r>
          </a:p>
          <a:p>
            <a:pPr marL="137160" indent="0">
              <a:buNone/>
            </a:pPr>
            <a:endParaRPr lang="en-US" sz="1800" kern="1200" dirty="0">
              <a:solidFill>
                <a:srgbClr val="474747"/>
              </a:solidFill>
              <a:ea typeface="+mn-ea"/>
              <a:cs typeface="Arial"/>
            </a:endParaRPr>
          </a:p>
        </p:txBody>
      </p:sp>
      <p:pic>
        <p:nvPicPr>
          <p:cNvPr id="6" name="Picture 5" descr="A drawing of various types of vehicles on a table&#10;&#10;Description automatically generated">
            <a:extLst>
              <a:ext uri="{FF2B5EF4-FFF2-40B4-BE49-F238E27FC236}">
                <a16:creationId xmlns:a16="http://schemas.microsoft.com/office/drawing/2014/main" id="{41108BA6-7AC7-009D-114A-0D014F7386D9}"/>
              </a:ext>
            </a:extLst>
          </p:cNvPr>
          <p:cNvPicPr>
            <a:picLocks noChangeAspect="1"/>
          </p:cNvPicPr>
          <p:nvPr/>
        </p:nvPicPr>
        <p:blipFill>
          <a:blip r:embed="rId2"/>
          <a:stretch>
            <a:fillRect/>
          </a:stretch>
        </p:blipFill>
        <p:spPr>
          <a:xfrm>
            <a:off x="5358729" y="0"/>
            <a:ext cx="6836085" cy="6858000"/>
          </a:xfrm>
          <a:prstGeom prst="rect">
            <a:avLst/>
          </a:prstGeom>
        </p:spPr>
      </p:pic>
    </p:spTree>
    <p:extLst>
      <p:ext uri="{BB962C8B-B14F-4D97-AF65-F5344CB8AC3E}">
        <p14:creationId xmlns:p14="http://schemas.microsoft.com/office/powerpoint/2010/main" val="275798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g2b06353d1f3_0_0"/>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1" name="Google Shape;1751;g2b06353d1f3_0_0"/>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2" name="Google Shape;1752;g2b06353d1f3_0_0"/>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3700"/>
              <a:buFont typeface="Arial"/>
              <a:buNone/>
            </a:pPr>
            <a:r>
              <a:rPr lang="nl-BE" sz="4933" b="1"/>
              <a:t>Vervolgstappen</a:t>
            </a:r>
            <a:endParaRPr sz="4267" b="1" i="0" u="none" strike="noStrike" cap="none">
              <a:solidFill>
                <a:srgbClr val="000000"/>
              </a:solidFill>
              <a:latin typeface="Arial"/>
              <a:ea typeface="Arial"/>
              <a:cs typeface="Arial"/>
              <a:sym typeface="Arial"/>
            </a:endParaRPr>
          </a:p>
        </p:txBody>
      </p:sp>
      <p:pic>
        <p:nvPicPr>
          <p:cNvPr id="1753" name="Google Shape;1753;g2b06353d1f3_0_0"/>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extLst>
      <p:ext uri="{BB962C8B-B14F-4D97-AF65-F5344CB8AC3E}">
        <p14:creationId xmlns:p14="http://schemas.microsoft.com/office/powerpoint/2010/main" val="31937144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4"/>
          <p:cNvSpPr txBox="1"/>
          <p:nvPr/>
        </p:nvSpPr>
        <p:spPr>
          <a:xfrm>
            <a:off x="838201" y="365127"/>
            <a:ext cx="10515600" cy="984300"/>
          </a:xfrm>
          <a:prstGeom prst="rect">
            <a:avLst/>
          </a:prstGeom>
          <a:noFill/>
          <a:ln>
            <a:noFill/>
          </a:ln>
        </p:spPr>
        <p:txBody>
          <a:bodyPr spcFirstLastPara="1" wrap="square" lIns="91400" tIns="45700" rIns="91400" bIns="45700" anchor="t" anchorCtr="0">
            <a:noAutofit/>
          </a:bodyPr>
          <a:lstStyle/>
          <a:p>
            <a:pPr>
              <a:buSzPts val="3200"/>
            </a:pPr>
            <a:r>
              <a:rPr lang="en-GB" sz="3600" err="1">
                <a:solidFill>
                  <a:schemeClr val="dk1"/>
                </a:solidFill>
                <a:latin typeface="Proxima Nova"/>
              </a:rPr>
              <a:t>Tijdslijn</a:t>
            </a:r>
            <a:r>
              <a:rPr lang="en-GB" sz="3600">
                <a:solidFill>
                  <a:schemeClr val="dk1"/>
                </a:solidFill>
                <a:latin typeface="Proxima Nova"/>
              </a:rPr>
              <a:t> - OSLO </a:t>
            </a:r>
            <a:r>
              <a:rPr lang="en-GB" sz="3600" err="1">
                <a:solidFill>
                  <a:schemeClr val="dk1"/>
                </a:solidFill>
                <a:latin typeface="Proxima Nova"/>
              </a:rPr>
              <a:t>Citerra</a:t>
            </a:r>
            <a:endParaRPr sz="3600">
              <a:solidFill>
                <a:schemeClr val="dk1"/>
              </a:solidFill>
              <a:latin typeface="Proxima Nova"/>
              <a:sym typeface="Arial"/>
            </a:endParaRPr>
          </a:p>
        </p:txBody>
      </p:sp>
      <p:sp>
        <p:nvSpPr>
          <p:cNvPr id="747" name="Google Shape;747;p34"/>
          <p:cNvSpPr/>
          <p:nvPr/>
        </p:nvSpPr>
        <p:spPr>
          <a:xfrm rot="7995758">
            <a:off x="10979394" y="3752072"/>
            <a:ext cx="238800" cy="4688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748" name="Google Shape;748;p34"/>
          <p:cNvSpPr txBox="1"/>
          <p:nvPr/>
        </p:nvSpPr>
        <p:spPr>
          <a:xfrm>
            <a:off x="10529600" y="4225142"/>
            <a:ext cx="1478400" cy="3124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err="1">
                <a:solidFill>
                  <a:schemeClr val="dk1"/>
                </a:solidFill>
                <a:latin typeface="Arial"/>
                <a:ea typeface="Arial"/>
                <a:cs typeface="Arial"/>
                <a:sym typeface="Arial"/>
              </a:rPr>
              <a:t>Vandaag</a:t>
            </a:r>
            <a:endParaRPr sz="667" b="1">
              <a:solidFill>
                <a:schemeClr val="dk1"/>
              </a:solidFill>
              <a:latin typeface="Arial"/>
              <a:ea typeface="Arial"/>
              <a:cs typeface="Arial"/>
              <a:sym typeface="Arial"/>
            </a:endParaRPr>
          </a:p>
        </p:txBody>
      </p:sp>
      <p:cxnSp>
        <p:nvCxnSpPr>
          <p:cNvPr id="749" name="Google Shape;749;p34"/>
          <p:cNvCxnSpPr/>
          <p:nvPr/>
        </p:nvCxnSpPr>
        <p:spPr>
          <a:xfrm>
            <a:off x="5692252" y="1698342"/>
            <a:ext cx="2000" cy="650000"/>
          </a:xfrm>
          <a:prstGeom prst="straightConnector1">
            <a:avLst/>
          </a:prstGeom>
          <a:noFill/>
          <a:ln w="12700" cap="sq" cmpd="sng">
            <a:solidFill>
              <a:srgbClr val="454034"/>
            </a:solidFill>
            <a:prstDash val="solid"/>
            <a:round/>
            <a:headEnd type="oval" w="med" len="med"/>
            <a:tailEnd type="none" w="sm" len="sm"/>
          </a:ln>
        </p:spPr>
      </p:cxnSp>
      <p:cxnSp>
        <p:nvCxnSpPr>
          <p:cNvPr id="751" name="Google Shape;751;p34"/>
          <p:cNvCxnSpPr/>
          <p:nvPr/>
        </p:nvCxnSpPr>
        <p:spPr>
          <a:xfrm flipH="1" flipV="1">
            <a:off x="8305408" y="2681147"/>
            <a:ext cx="10800" cy="602631"/>
          </a:xfrm>
          <a:prstGeom prst="straightConnector1">
            <a:avLst/>
          </a:prstGeom>
          <a:noFill/>
          <a:ln w="12700" cap="sq" cmpd="sng">
            <a:solidFill>
              <a:srgbClr val="454034"/>
            </a:solidFill>
            <a:prstDash val="solid"/>
            <a:round/>
            <a:headEnd type="oval" w="med" len="med"/>
            <a:tailEnd type="none" w="sm" len="sm"/>
          </a:ln>
        </p:spPr>
      </p:cxnSp>
      <p:cxnSp>
        <p:nvCxnSpPr>
          <p:cNvPr id="752" name="Google Shape;752;p34"/>
          <p:cNvCxnSpPr/>
          <p:nvPr/>
        </p:nvCxnSpPr>
        <p:spPr>
          <a:xfrm flipH="1">
            <a:off x="3318679" y="1717474"/>
            <a:ext cx="10800" cy="657600"/>
          </a:xfrm>
          <a:prstGeom prst="straightConnector1">
            <a:avLst/>
          </a:prstGeom>
          <a:noFill/>
          <a:ln w="12700" cap="sq" cmpd="sng">
            <a:solidFill>
              <a:srgbClr val="454034"/>
            </a:solidFill>
            <a:prstDash val="solid"/>
            <a:round/>
            <a:headEnd type="oval" w="med" len="med"/>
            <a:tailEnd type="none" w="sm" len="sm"/>
          </a:ln>
        </p:spPr>
      </p:cxnSp>
      <p:cxnSp>
        <p:nvCxnSpPr>
          <p:cNvPr id="753" name="Google Shape;753;p34"/>
          <p:cNvCxnSpPr/>
          <p:nvPr/>
        </p:nvCxnSpPr>
        <p:spPr>
          <a:xfrm flipH="1">
            <a:off x="4798832" y="2756027"/>
            <a:ext cx="4400" cy="457600"/>
          </a:xfrm>
          <a:prstGeom prst="straightConnector1">
            <a:avLst/>
          </a:prstGeom>
          <a:noFill/>
          <a:ln w="12700" cap="sq" cmpd="sng">
            <a:solidFill>
              <a:srgbClr val="454034"/>
            </a:solidFill>
            <a:prstDash val="solid"/>
            <a:round/>
            <a:headEnd type="none" w="sm" len="sm"/>
            <a:tailEnd type="oval" w="med" len="med"/>
          </a:ln>
        </p:spPr>
      </p:cxnSp>
      <p:cxnSp>
        <p:nvCxnSpPr>
          <p:cNvPr id="754" name="Google Shape;754;p34"/>
          <p:cNvCxnSpPr/>
          <p:nvPr/>
        </p:nvCxnSpPr>
        <p:spPr>
          <a:xfrm>
            <a:off x="2344510" y="2676618"/>
            <a:ext cx="9768" cy="455507"/>
          </a:xfrm>
          <a:prstGeom prst="straightConnector1">
            <a:avLst/>
          </a:prstGeom>
          <a:noFill/>
          <a:ln w="12700" cap="sq" cmpd="sng">
            <a:solidFill>
              <a:srgbClr val="454034"/>
            </a:solidFill>
            <a:prstDash val="solid"/>
            <a:round/>
            <a:headEnd type="none" w="sm" len="sm"/>
            <a:tailEnd type="oval" w="med" len="med"/>
          </a:ln>
        </p:spPr>
      </p:cxnSp>
      <p:sp>
        <p:nvSpPr>
          <p:cNvPr id="756" name="Google Shape;756;p34"/>
          <p:cNvSpPr/>
          <p:nvPr/>
        </p:nvSpPr>
        <p:spPr>
          <a:xfrm rot="5400000">
            <a:off x="11833600" y="2386417"/>
            <a:ext cx="532800" cy="184000"/>
          </a:xfrm>
          <a:prstGeom prst="triangle">
            <a:avLst>
              <a:gd name="adj" fmla="val 50000"/>
            </a:avLst>
          </a:prstGeom>
          <a:solidFill>
            <a:srgbClr val="373636"/>
          </a:solidFill>
          <a:ln>
            <a:noFill/>
          </a:ln>
        </p:spPr>
        <p:txBody>
          <a:bodyPr spcFirstLastPara="1" wrap="square" lIns="121900" tIns="60933" rIns="121900" bIns="60933" anchor="ctr" anchorCtr="0">
            <a:noAutofit/>
          </a:bodyPr>
          <a:lstStyle/>
          <a:p>
            <a:pPr algn="ctr">
              <a:buClr>
                <a:srgbClr val="000000"/>
              </a:buClr>
              <a:buSzPts val="1600"/>
            </a:pPr>
            <a:endParaRPr sz="2133">
              <a:solidFill>
                <a:srgbClr val="373636"/>
              </a:solidFill>
              <a:latin typeface="Arial"/>
              <a:ea typeface="Arial"/>
              <a:cs typeface="Arial"/>
              <a:sym typeface="Arial"/>
            </a:endParaRPr>
          </a:p>
        </p:txBody>
      </p:sp>
      <p:sp>
        <p:nvSpPr>
          <p:cNvPr id="758" name="Google Shape;758;p34"/>
          <p:cNvSpPr txBox="1"/>
          <p:nvPr/>
        </p:nvSpPr>
        <p:spPr>
          <a:xfrm>
            <a:off x="461788" y="2493970"/>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januari</a:t>
            </a:r>
            <a:endParaRPr sz="1200" b="1">
              <a:solidFill>
                <a:srgbClr val="FFFFFF"/>
              </a:solidFill>
              <a:latin typeface="Arial"/>
              <a:ea typeface="Arial"/>
              <a:cs typeface="Arial"/>
              <a:sym typeface="Arial"/>
            </a:endParaRPr>
          </a:p>
        </p:txBody>
      </p:sp>
      <p:sp>
        <p:nvSpPr>
          <p:cNvPr id="759" name="Google Shape;759;p34"/>
          <p:cNvSpPr txBox="1"/>
          <p:nvPr/>
        </p:nvSpPr>
        <p:spPr>
          <a:xfrm>
            <a:off x="1426267" y="2489031"/>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februari</a:t>
            </a:r>
            <a:endParaRPr sz="1200" b="1">
              <a:solidFill>
                <a:srgbClr val="373636"/>
              </a:solidFill>
              <a:latin typeface="Arial"/>
              <a:ea typeface="Arial"/>
              <a:cs typeface="Arial"/>
              <a:sym typeface="Arial"/>
            </a:endParaRPr>
          </a:p>
        </p:txBody>
      </p:sp>
      <p:sp>
        <p:nvSpPr>
          <p:cNvPr id="760" name="Google Shape;760;p34"/>
          <p:cNvSpPr txBox="1"/>
          <p:nvPr/>
        </p:nvSpPr>
        <p:spPr>
          <a:xfrm>
            <a:off x="2390760" y="2493957"/>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maart</a:t>
            </a:r>
            <a:endParaRPr sz="1200" b="1">
              <a:solidFill>
                <a:srgbClr val="FFFFFF"/>
              </a:solidFill>
              <a:latin typeface="Arial"/>
              <a:ea typeface="Arial"/>
              <a:cs typeface="Arial"/>
              <a:sym typeface="Arial"/>
            </a:endParaRPr>
          </a:p>
        </p:txBody>
      </p:sp>
      <p:sp>
        <p:nvSpPr>
          <p:cNvPr id="761" name="Google Shape;761;p34"/>
          <p:cNvSpPr txBox="1"/>
          <p:nvPr/>
        </p:nvSpPr>
        <p:spPr>
          <a:xfrm>
            <a:off x="3355228" y="2486651"/>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april</a:t>
            </a:r>
            <a:endParaRPr sz="1733">
              <a:solidFill>
                <a:srgbClr val="000000"/>
              </a:solidFill>
              <a:latin typeface="Arial"/>
              <a:ea typeface="Arial"/>
              <a:cs typeface="Arial"/>
              <a:sym typeface="Arial"/>
            </a:endParaRPr>
          </a:p>
        </p:txBody>
      </p:sp>
      <p:sp>
        <p:nvSpPr>
          <p:cNvPr id="762" name="Google Shape;762;p34"/>
          <p:cNvSpPr txBox="1"/>
          <p:nvPr/>
        </p:nvSpPr>
        <p:spPr>
          <a:xfrm>
            <a:off x="4319708" y="2491930"/>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mei</a:t>
            </a:r>
            <a:endParaRPr sz="1200" b="1">
              <a:solidFill>
                <a:srgbClr val="FFFFFF"/>
              </a:solidFill>
              <a:latin typeface="Arial"/>
              <a:ea typeface="Arial"/>
              <a:cs typeface="Arial"/>
              <a:sym typeface="Arial"/>
            </a:endParaRPr>
          </a:p>
        </p:txBody>
      </p:sp>
      <p:sp>
        <p:nvSpPr>
          <p:cNvPr id="763" name="Google Shape;763;p34"/>
          <p:cNvSpPr txBox="1"/>
          <p:nvPr/>
        </p:nvSpPr>
        <p:spPr>
          <a:xfrm>
            <a:off x="5252792" y="2491930"/>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juni</a:t>
            </a:r>
            <a:endParaRPr sz="1200" b="1">
              <a:solidFill>
                <a:srgbClr val="373636"/>
              </a:solidFill>
              <a:latin typeface="Arial"/>
              <a:ea typeface="Arial"/>
              <a:cs typeface="Arial"/>
              <a:sym typeface="Arial"/>
            </a:endParaRPr>
          </a:p>
        </p:txBody>
      </p:sp>
      <p:sp>
        <p:nvSpPr>
          <p:cNvPr id="764" name="Google Shape;764;p34"/>
          <p:cNvSpPr txBox="1"/>
          <p:nvPr/>
        </p:nvSpPr>
        <p:spPr>
          <a:xfrm>
            <a:off x="6217271" y="2501261"/>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juli</a:t>
            </a:r>
            <a:endParaRPr sz="1200" b="1">
              <a:solidFill>
                <a:srgbClr val="FFFFFF"/>
              </a:solidFill>
              <a:latin typeface="Arial"/>
              <a:ea typeface="Arial"/>
              <a:cs typeface="Arial"/>
              <a:sym typeface="Arial"/>
            </a:endParaRPr>
          </a:p>
        </p:txBody>
      </p:sp>
      <p:sp>
        <p:nvSpPr>
          <p:cNvPr id="766" name="Google Shape;766;p34"/>
          <p:cNvSpPr txBox="1"/>
          <p:nvPr/>
        </p:nvSpPr>
        <p:spPr>
          <a:xfrm>
            <a:off x="3048907" y="1166107"/>
            <a:ext cx="1312400" cy="416000"/>
          </a:xfrm>
          <a:prstGeom prst="rect">
            <a:avLst/>
          </a:prstGeom>
          <a:noFill/>
          <a:ln>
            <a:noFill/>
          </a:ln>
        </p:spPr>
        <p:txBody>
          <a:bodyPr spcFirstLastPara="1" wrap="square" lIns="0" tIns="0" rIns="0" bIns="0" anchor="t" anchorCtr="0">
            <a:noAutofit/>
          </a:bodyPr>
          <a:lstStyle/>
          <a:p>
            <a:pPr algn="ctr">
              <a:buSzPts val="1050"/>
            </a:pPr>
            <a:r>
              <a:rPr lang="en-GB" sz="1267" b="1">
                <a:solidFill>
                  <a:srgbClr val="373636"/>
                </a:solidFill>
              </a:rPr>
              <a:t>TW1 </a:t>
            </a:r>
            <a:r>
              <a:rPr lang="en-GB" sz="1267" b="1">
                <a:solidFill>
                  <a:srgbClr val="373636"/>
                </a:solidFill>
                <a:highlight>
                  <a:srgbClr val="FFFF00"/>
                </a:highlight>
              </a:rPr>
              <a:t>VLOCA</a:t>
            </a:r>
            <a:endParaRPr lang="en-GB" sz="1267" b="1">
              <a:solidFill>
                <a:srgbClr val="373636"/>
              </a:solidFill>
              <a:highlight>
                <a:srgbClr val="FFFF00"/>
              </a:highlight>
              <a:latin typeface="Arial"/>
              <a:ea typeface="Arial"/>
              <a:cs typeface="Arial"/>
            </a:endParaRPr>
          </a:p>
          <a:p>
            <a:pPr algn="ctr">
              <a:buSzPts val="1050"/>
            </a:pPr>
            <a:r>
              <a:rPr lang="en-GB" sz="1000" b="1">
                <a:solidFill>
                  <a:srgbClr val="373636"/>
                </a:solidFill>
              </a:rPr>
              <a:t>Do 28 mar (online)</a:t>
            </a:r>
            <a:endParaRPr sz="1000" b="1">
              <a:solidFill>
                <a:srgbClr val="373636"/>
              </a:solidFill>
            </a:endParaRPr>
          </a:p>
        </p:txBody>
      </p:sp>
      <p:sp>
        <p:nvSpPr>
          <p:cNvPr id="767" name="Google Shape;767;p34"/>
          <p:cNvSpPr txBox="1"/>
          <p:nvPr/>
        </p:nvSpPr>
        <p:spPr>
          <a:xfrm>
            <a:off x="4144851" y="3367877"/>
            <a:ext cx="1312400" cy="742000"/>
          </a:xfrm>
          <a:prstGeom prst="rect">
            <a:avLst/>
          </a:prstGeom>
          <a:noFill/>
          <a:ln>
            <a:noFill/>
          </a:ln>
        </p:spPr>
        <p:txBody>
          <a:bodyPr spcFirstLastPara="1" wrap="square" lIns="0" tIns="0" rIns="0" bIns="0" anchor="t" anchorCtr="0">
            <a:noAutofit/>
          </a:bodyPr>
          <a:lstStyle/>
          <a:p>
            <a:pPr algn="ctr"/>
            <a:r>
              <a:rPr lang="en-GB" sz="1267" b="1">
                <a:solidFill>
                  <a:srgbClr val="373636"/>
                </a:solidFill>
              </a:rPr>
              <a:t>TW2 </a:t>
            </a:r>
            <a:r>
              <a:rPr lang="en-GB" sz="1267" b="1">
                <a:solidFill>
                  <a:srgbClr val="373636"/>
                </a:solidFill>
                <a:highlight>
                  <a:srgbClr val="FFFF00"/>
                </a:highlight>
              </a:rPr>
              <a:t>VLOCA</a:t>
            </a:r>
            <a:endParaRPr lang="en-US" sz="2400">
              <a:highlight>
                <a:srgbClr val="FFFF00"/>
              </a:highlight>
            </a:endParaRPr>
          </a:p>
          <a:p>
            <a:pPr algn="ctr">
              <a:buSzPts val="1050"/>
            </a:pPr>
            <a:r>
              <a:rPr lang="en-GB" sz="1000" b="1">
                <a:solidFill>
                  <a:srgbClr val="373636"/>
                </a:solidFill>
              </a:rPr>
              <a:t>do 16 </a:t>
            </a:r>
            <a:r>
              <a:rPr lang="en-GB" sz="1000" b="1" err="1">
                <a:solidFill>
                  <a:srgbClr val="373636"/>
                </a:solidFill>
              </a:rPr>
              <a:t>mei</a:t>
            </a:r>
            <a:r>
              <a:rPr lang="en-GB" sz="1000" b="1">
                <a:solidFill>
                  <a:srgbClr val="373636"/>
                </a:solidFill>
              </a:rPr>
              <a:t> (online)</a:t>
            </a:r>
            <a:endParaRPr sz="533" b="1">
              <a:solidFill>
                <a:srgbClr val="373636"/>
              </a:solidFill>
              <a:latin typeface="Arial"/>
              <a:ea typeface="Arial"/>
              <a:cs typeface="Arial"/>
              <a:sym typeface="Arial"/>
            </a:endParaRPr>
          </a:p>
        </p:txBody>
      </p:sp>
      <p:sp>
        <p:nvSpPr>
          <p:cNvPr id="772" name="Google Shape;772;p34"/>
          <p:cNvSpPr/>
          <p:nvPr/>
        </p:nvSpPr>
        <p:spPr>
          <a:xfrm>
            <a:off x="464474" y="2251538"/>
            <a:ext cx="11532184" cy="190817"/>
          </a:xfrm>
          <a:prstGeom prst="rect">
            <a:avLst/>
          </a:prstGeom>
          <a:solidFill>
            <a:srgbClr val="888484"/>
          </a:solidFill>
          <a:ln>
            <a:noFill/>
          </a:ln>
        </p:spPr>
        <p:txBody>
          <a:bodyPr spcFirstLastPara="1" wrap="square" lIns="121900" tIns="60933" rIns="121900" bIns="60933" anchor="ctr" anchorCtr="0">
            <a:noAutofit/>
          </a:bodyPr>
          <a:lstStyle/>
          <a:p>
            <a:pPr algn="ctr">
              <a:buClr>
                <a:srgbClr val="000000"/>
              </a:buClr>
              <a:buSzPts val="1600"/>
            </a:pPr>
            <a:r>
              <a:rPr lang="en-GB" sz="2000" b="1">
                <a:solidFill>
                  <a:srgbClr val="FFFFFF"/>
                </a:solidFill>
                <a:latin typeface="Arial"/>
                <a:ea typeface="Arial"/>
                <a:cs typeface="Arial"/>
                <a:sym typeface="Arial"/>
              </a:rPr>
              <a:t>2024</a:t>
            </a:r>
            <a:endParaRPr sz="2000" b="1">
              <a:solidFill>
                <a:srgbClr val="FFFFFF"/>
              </a:solidFill>
              <a:latin typeface="Arial"/>
              <a:ea typeface="Arial"/>
              <a:cs typeface="Arial"/>
              <a:sym typeface="Arial"/>
            </a:endParaRPr>
          </a:p>
        </p:txBody>
      </p:sp>
      <p:sp>
        <p:nvSpPr>
          <p:cNvPr id="773" name="Google Shape;773;p34"/>
          <p:cNvSpPr txBox="1"/>
          <p:nvPr/>
        </p:nvSpPr>
        <p:spPr>
          <a:xfrm>
            <a:off x="7150355" y="2501275"/>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augustus</a:t>
            </a:r>
            <a:endParaRPr sz="1733">
              <a:solidFill>
                <a:srgbClr val="000000"/>
              </a:solidFill>
              <a:latin typeface="Arial"/>
              <a:ea typeface="Arial"/>
              <a:cs typeface="Arial"/>
              <a:sym typeface="Arial"/>
            </a:endParaRPr>
          </a:p>
        </p:txBody>
      </p:sp>
      <p:sp>
        <p:nvSpPr>
          <p:cNvPr id="774" name="Google Shape;774;p34"/>
          <p:cNvSpPr txBox="1"/>
          <p:nvPr/>
        </p:nvSpPr>
        <p:spPr>
          <a:xfrm>
            <a:off x="1737096" y="3257020"/>
            <a:ext cx="1312400" cy="652247"/>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267" b="1">
                <a:solidFill>
                  <a:srgbClr val="373636"/>
                </a:solidFill>
                <a:latin typeface="Arial"/>
                <a:ea typeface="Arial"/>
                <a:cs typeface="Arial"/>
                <a:sym typeface="Arial"/>
              </a:rPr>
              <a:t>Business </a:t>
            </a:r>
            <a:r>
              <a:rPr lang="en-GB" sz="1267" b="1" err="1">
                <a:solidFill>
                  <a:srgbClr val="373636"/>
                </a:solidFill>
                <a:latin typeface="Arial"/>
                <a:ea typeface="Arial"/>
                <a:cs typeface="Arial"/>
                <a:sym typeface="Arial"/>
              </a:rPr>
              <a:t>werkgroep</a:t>
            </a:r>
            <a:endParaRPr sz="1267" b="1" err="1">
              <a:solidFill>
                <a:srgbClr val="373636"/>
              </a:solidFill>
            </a:endParaRPr>
          </a:p>
          <a:p>
            <a:pPr algn="ctr">
              <a:buSzPts val="1050"/>
            </a:pPr>
            <a:r>
              <a:rPr lang="en-GB" sz="1000" b="1">
                <a:solidFill>
                  <a:srgbClr val="373636"/>
                </a:solidFill>
              </a:rPr>
              <a:t>di 20 </a:t>
            </a:r>
            <a:r>
              <a:rPr lang="en-GB" sz="1000" b="1" err="1">
                <a:solidFill>
                  <a:srgbClr val="373636"/>
                </a:solidFill>
              </a:rPr>
              <a:t>feb</a:t>
            </a:r>
            <a:r>
              <a:rPr lang="en-GB" sz="1000" b="1">
                <a:solidFill>
                  <a:srgbClr val="373636"/>
                </a:solidFill>
              </a:rPr>
              <a:t> (</a:t>
            </a:r>
            <a:r>
              <a:rPr lang="en-GB" sz="1000" b="1" err="1">
                <a:solidFill>
                  <a:srgbClr val="373636"/>
                </a:solidFill>
              </a:rPr>
              <a:t>fysiek</a:t>
            </a:r>
            <a:r>
              <a:rPr lang="en-GB" sz="1000" b="1">
                <a:solidFill>
                  <a:srgbClr val="373636"/>
                </a:solidFill>
              </a:rPr>
              <a:t>)</a:t>
            </a:r>
            <a:endParaRPr sz="1000" b="1">
              <a:solidFill>
                <a:srgbClr val="373636"/>
              </a:solidFill>
            </a:endParaRPr>
          </a:p>
        </p:txBody>
      </p:sp>
      <p:sp>
        <p:nvSpPr>
          <p:cNvPr id="775" name="Google Shape;775;p34"/>
          <p:cNvSpPr txBox="1"/>
          <p:nvPr/>
        </p:nvSpPr>
        <p:spPr>
          <a:xfrm>
            <a:off x="5085888" y="1170849"/>
            <a:ext cx="1312400" cy="821600"/>
          </a:xfrm>
          <a:prstGeom prst="rect">
            <a:avLst/>
          </a:prstGeom>
          <a:noFill/>
          <a:ln>
            <a:noFill/>
          </a:ln>
        </p:spPr>
        <p:txBody>
          <a:bodyPr spcFirstLastPara="1" wrap="square" lIns="0" tIns="0" rIns="0" bIns="0" anchor="t" anchorCtr="0">
            <a:noAutofit/>
          </a:bodyPr>
          <a:lstStyle/>
          <a:p>
            <a:pPr algn="ctr"/>
            <a:r>
              <a:rPr lang="en-GB" sz="1267" b="1">
                <a:solidFill>
                  <a:srgbClr val="373636"/>
                </a:solidFill>
              </a:rPr>
              <a:t>TW3 </a:t>
            </a:r>
            <a:r>
              <a:rPr lang="en-GB" sz="1267" b="1">
                <a:solidFill>
                  <a:srgbClr val="373636"/>
                </a:solidFill>
                <a:highlight>
                  <a:srgbClr val="FFFF00"/>
                </a:highlight>
              </a:rPr>
              <a:t>VLOCA</a:t>
            </a:r>
            <a:endParaRPr lang="en-US" sz="2400">
              <a:highlight>
                <a:srgbClr val="FFFF00"/>
              </a:highlight>
            </a:endParaRPr>
          </a:p>
          <a:p>
            <a:pPr algn="ctr">
              <a:buSzPts val="1050"/>
            </a:pPr>
            <a:r>
              <a:rPr lang="en-GB" sz="1000" b="1">
                <a:solidFill>
                  <a:srgbClr val="373636"/>
                </a:solidFill>
              </a:rPr>
              <a:t>do 13 </a:t>
            </a:r>
            <a:r>
              <a:rPr lang="en-GB" sz="1000" b="1" err="1">
                <a:solidFill>
                  <a:srgbClr val="373636"/>
                </a:solidFill>
              </a:rPr>
              <a:t>juni</a:t>
            </a:r>
            <a:r>
              <a:rPr lang="en-GB" sz="1000" b="1">
                <a:solidFill>
                  <a:srgbClr val="373636"/>
                </a:solidFill>
              </a:rPr>
              <a:t> (online)</a:t>
            </a:r>
            <a:endParaRPr sz="1267" b="1">
              <a:solidFill>
                <a:srgbClr val="373636"/>
              </a:solidFill>
            </a:endParaRPr>
          </a:p>
        </p:txBody>
      </p:sp>
      <p:sp>
        <p:nvSpPr>
          <p:cNvPr id="776" name="Google Shape;776;p34"/>
          <p:cNvSpPr txBox="1"/>
          <p:nvPr/>
        </p:nvSpPr>
        <p:spPr>
          <a:xfrm>
            <a:off x="8120548" y="2486651"/>
            <a:ext cx="1023016" cy="259432"/>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september</a:t>
            </a:r>
            <a:endParaRPr sz="1200" b="1">
              <a:solidFill>
                <a:srgbClr val="FFFFFF"/>
              </a:solidFill>
              <a:latin typeface="Arial"/>
              <a:ea typeface="Arial"/>
              <a:cs typeface="Arial"/>
              <a:sym typeface="Arial"/>
            </a:endParaRPr>
          </a:p>
        </p:txBody>
      </p:sp>
      <p:sp>
        <p:nvSpPr>
          <p:cNvPr id="2" name="Google Shape;763;p34">
            <a:extLst>
              <a:ext uri="{FF2B5EF4-FFF2-40B4-BE49-F238E27FC236}">
                <a16:creationId xmlns:a16="http://schemas.microsoft.com/office/drawing/2014/main" id="{E3389E82-75E7-1395-2E70-A2CC63EC911F}"/>
              </a:ext>
            </a:extLst>
          </p:cNvPr>
          <p:cNvSpPr txBox="1"/>
          <p:nvPr/>
        </p:nvSpPr>
        <p:spPr>
          <a:xfrm>
            <a:off x="9131176" y="2491930"/>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oktober</a:t>
            </a:r>
            <a:endParaRPr sz="1200" b="1" err="1">
              <a:solidFill>
                <a:srgbClr val="373636"/>
              </a:solidFill>
              <a:latin typeface="Arial"/>
              <a:ea typeface="Arial"/>
              <a:cs typeface="Arial"/>
              <a:sym typeface="Arial"/>
            </a:endParaRPr>
          </a:p>
        </p:txBody>
      </p:sp>
      <p:sp>
        <p:nvSpPr>
          <p:cNvPr id="3" name="Google Shape;764;p34">
            <a:extLst>
              <a:ext uri="{FF2B5EF4-FFF2-40B4-BE49-F238E27FC236}">
                <a16:creationId xmlns:a16="http://schemas.microsoft.com/office/drawing/2014/main" id="{5E98F3AB-6E99-FBAF-673E-A6AB23ED6990}"/>
              </a:ext>
            </a:extLst>
          </p:cNvPr>
          <p:cNvSpPr txBox="1"/>
          <p:nvPr/>
        </p:nvSpPr>
        <p:spPr>
          <a:xfrm>
            <a:off x="10095655" y="2501261"/>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FFFFFF"/>
                </a:solidFill>
              </a:rPr>
              <a:t>november</a:t>
            </a:r>
            <a:endParaRPr sz="1200" b="1" err="1">
              <a:solidFill>
                <a:srgbClr val="FFFFFF"/>
              </a:solidFill>
              <a:latin typeface="Arial"/>
              <a:ea typeface="Arial"/>
              <a:cs typeface="Arial"/>
              <a:sym typeface="Arial"/>
            </a:endParaRPr>
          </a:p>
        </p:txBody>
      </p:sp>
      <p:sp>
        <p:nvSpPr>
          <p:cNvPr id="4" name="Google Shape;773;p34">
            <a:extLst>
              <a:ext uri="{FF2B5EF4-FFF2-40B4-BE49-F238E27FC236}">
                <a16:creationId xmlns:a16="http://schemas.microsoft.com/office/drawing/2014/main" id="{0873C372-8444-BF53-B4D2-2D60499B2011}"/>
              </a:ext>
            </a:extLst>
          </p:cNvPr>
          <p:cNvSpPr txBox="1"/>
          <p:nvPr/>
        </p:nvSpPr>
        <p:spPr>
          <a:xfrm>
            <a:off x="11028739" y="2501275"/>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december</a:t>
            </a:r>
            <a:endParaRPr sz="1733" err="1">
              <a:solidFill>
                <a:srgbClr val="000000"/>
              </a:solidFill>
              <a:latin typeface="Arial"/>
              <a:ea typeface="Arial"/>
              <a:cs typeface="Arial"/>
              <a:sym typeface="Arial"/>
            </a:endParaRPr>
          </a:p>
        </p:txBody>
      </p:sp>
      <p:sp>
        <p:nvSpPr>
          <p:cNvPr id="5" name="Google Shape;766;p34">
            <a:extLst>
              <a:ext uri="{FF2B5EF4-FFF2-40B4-BE49-F238E27FC236}">
                <a16:creationId xmlns:a16="http://schemas.microsoft.com/office/drawing/2014/main" id="{A13DC3BB-7DEE-5CA1-D26F-9FD32E08B5DE}"/>
              </a:ext>
            </a:extLst>
          </p:cNvPr>
          <p:cNvSpPr txBox="1"/>
          <p:nvPr/>
        </p:nvSpPr>
        <p:spPr>
          <a:xfrm>
            <a:off x="7656452" y="3373364"/>
            <a:ext cx="1312400" cy="416000"/>
          </a:xfrm>
          <a:prstGeom prst="rect">
            <a:avLst/>
          </a:prstGeom>
          <a:noFill/>
          <a:ln w="28575">
            <a:noFill/>
          </a:ln>
        </p:spPr>
        <p:txBody>
          <a:bodyPr spcFirstLastPara="1" wrap="square" lIns="0" tIns="0" rIns="0" bIns="0" anchor="t" anchorCtr="0">
            <a:noAutofit/>
          </a:bodyPr>
          <a:lstStyle/>
          <a:p>
            <a:pPr algn="ctr">
              <a:buSzPts val="1050"/>
            </a:pPr>
            <a:r>
              <a:rPr lang="en-GB" sz="1250" b="1">
                <a:solidFill>
                  <a:srgbClr val="373636"/>
                </a:solidFill>
              </a:rPr>
              <a:t>TW1 </a:t>
            </a:r>
            <a:r>
              <a:rPr lang="en-GB" sz="1250" b="1">
                <a:solidFill>
                  <a:schemeClr val="bg1"/>
                </a:solidFill>
                <a:highlight>
                  <a:srgbClr val="808080"/>
                </a:highlight>
              </a:rPr>
              <a:t>OSLO</a:t>
            </a:r>
            <a:endParaRPr lang="en-GB" sz="1250" b="1">
              <a:solidFill>
                <a:schemeClr val="bg1"/>
              </a:solidFill>
              <a:highlight>
                <a:srgbClr val="808080"/>
              </a:highlight>
              <a:latin typeface="Arial"/>
              <a:ea typeface="Arial"/>
              <a:cs typeface="Arial"/>
            </a:endParaRPr>
          </a:p>
          <a:p>
            <a:pPr algn="ctr">
              <a:buSzPts val="1050"/>
            </a:pPr>
            <a:r>
              <a:rPr lang="en-GB" sz="1000" b="1">
                <a:solidFill>
                  <a:srgbClr val="373636"/>
                </a:solidFill>
              </a:rPr>
              <a:t>do 5 </a:t>
            </a:r>
            <a:r>
              <a:rPr lang="en-GB" sz="1000" b="1" err="1">
                <a:solidFill>
                  <a:srgbClr val="373636"/>
                </a:solidFill>
              </a:rPr>
              <a:t>sep</a:t>
            </a:r>
            <a:r>
              <a:rPr lang="en-GB" sz="1000" b="1">
                <a:solidFill>
                  <a:srgbClr val="373636"/>
                </a:solidFill>
              </a:rPr>
              <a:t> (</a:t>
            </a:r>
            <a:r>
              <a:rPr lang="en-GB" sz="1000" b="1" err="1">
                <a:solidFill>
                  <a:srgbClr val="373636"/>
                </a:solidFill>
              </a:rPr>
              <a:t>fysiek</a:t>
            </a:r>
            <a:r>
              <a:rPr lang="en-GB" sz="1000" b="1">
                <a:solidFill>
                  <a:srgbClr val="373636"/>
                </a:solidFill>
              </a:rPr>
              <a:t>)</a:t>
            </a:r>
            <a:endParaRPr sz="1000" b="1">
              <a:solidFill>
                <a:srgbClr val="373636"/>
              </a:solidFill>
            </a:endParaRPr>
          </a:p>
        </p:txBody>
      </p:sp>
      <p:cxnSp>
        <p:nvCxnSpPr>
          <p:cNvPr id="6" name="Google Shape;752;p34">
            <a:extLst>
              <a:ext uri="{FF2B5EF4-FFF2-40B4-BE49-F238E27FC236}">
                <a16:creationId xmlns:a16="http://schemas.microsoft.com/office/drawing/2014/main" id="{CD78E94D-AF60-3A6E-9FAF-0ACE44AE8C7A}"/>
              </a:ext>
            </a:extLst>
          </p:cNvPr>
          <p:cNvCxnSpPr>
            <a:cxnSpLocks/>
          </p:cNvCxnSpPr>
          <p:nvPr/>
        </p:nvCxnSpPr>
        <p:spPr>
          <a:xfrm flipH="1">
            <a:off x="9258371" y="1619782"/>
            <a:ext cx="10800" cy="657600"/>
          </a:xfrm>
          <a:prstGeom prst="straightConnector1">
            <a:avLst/>
          </a:prstGeom>
          <a:noFill/>
          <a:ln w="12700" cap="sq" cmpd="sng">
            <a:solidFill>
              <a:srgbClr val="454034"/>
            </a:solidFill>
            <a:prstDash val="solid"/>
            <a:round/>
            <a:headEnd type="oval" w="med" len="med"/>
            <a:tailEnd type="none" w="sm" len="sm"/>
          </a:ln>
        </p:spPr>
      </p:cxnSp>
      <p:sp>
        <p:nvSpPr>
          <p:cNvPr id="7" name="Google Shape;766;p34">
            <a:extLst>
              <a:ext uri="{FF2B5EF4-FFF2-40B4-BE49-F238E27FC236}">
                <a16:creationId xmlns:a16="http://schemas.microsoft.com/office/drawing/2014/main" id="{58A2016E-7AF1-762A-94F6-C12693C04272}"/>
              </a:ext>
            </a:extLst>
          </p:cNvPr>
          <p:cNvSpPr txBox="1"/>
          <p:nvPr/>
        </p:nvSpPr>
        <p:spPr>
          <a:xfrm>
            <a:off x="8636907" y="1071127"/>
            <a:ext cx="1312400" cy="416001"/>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wrap="square" lIns="0" tIns="0" rIns="0" bIns="0" anchor="t" anchorCtr="0">
            <a:noAutofit/>
          </a:bodyPr>
          <a:lstStyle/>
          <a:p>
            <a:pPr algn="ctr">
              <a:buSzPts val="1050"/>
            </a:pPr>
            <a:r>
              <a:rPr lang="en-GB" sz="1267" b="1">
                <a:solidFill>
                  <a:srgbClr val="373636"/>
                </a:solidFill>
              </a:rPr>
              <a:t>TW2 </a:t>
            </a:r>
            <a:r>
              <a:rPr lang="en-GB" sz="1333" b="1">
                <a:solidFill>
                  <a:schemeClr val="bg1"/>
                </a:solidFill>
                <a:highlight>
                  <a:srgbClr val="808080"/>
                </a:highlight>
              </a:rPr>
              <a:t>OSLO</a:t>
            </a:r>
            <a:endParaRPr lang="en-GB" sz="1267" b="1">
              <a:solidFill>
                <a:schemeClr val="bg1"/>
              </a:solidFill>
              <a:highlight>
                <a:srgbClr val="FFFF00"/>
              </a:highlight>
              <a:latin typeface="Arial"/>
              <a:ea typeface="Arial"/>
              <a:cs typeface="Arial"/>
            </a:endParaRPr>
          </a:p>
          <a:p>
            <a:pPr algn="ctr">
              <a:buSzPts val="1050"/>
            </a:pPr>
            <a:r>
              <a:rPr lang="en-GB" sz="1000" b="1">
                <a:solidFill>
                  <a:srgbClr val="373636"/>
                </a:solidFill>
              </a:rPr>
              <a:t>do 3 </a:t>
            </a:r>
            <a:r>
              <a:rPr lang="en-GB" sz="1000" b="1" err="1">
                <a:solidFill>
                  <a:srgbClr val="373636"/>
                </a:solidFill>
              </a:rPr>
              <a:t>okt</a:t>
            </a:r>
            <a:r>
              <a:rPr lang="en-GB" sz="1000" b="1">
                <a:solidFill>
                  <a:srgbClr val="373636"/>
                </a:solidFill>
              </a:rPr>
              <a:t> (online)</a:t>
            </a:r>
            <a:endParaRPr sz="1000" b="1">
              <a:solidFill>
                <a:srgbClr val="373636"/>
              </a:solidFill>
            </a:endParaRPr>
          </a:p>
        </p:txBody>
      </p:sp>
      <p:cxnSp>
        <p:nvCxnSpPr>
          <p:cNvPr id="8" name="Google Shape;751;p34">
            <a:extLst>
              <a:ext uri="{FF2B5EF4-FFF2-40B4-BE49-F238E27FC236}">
                <a16:creationId xmlns:a16="http://schemas.microsoft.com/office/drawing/2014/main" id="{10502594-82A1-7FA8-0960-412938DFDA47}"/>
              </a:ext>
            </a:extLst>
          </p:cNvPr>
          <p:cNvCxnSpPr>
            <a:cxnSpLocks/>
          </p:cNvCxnSpPr>
          <p:nvPr/>
        </p:nvCxnSpPr>
        <p:spPr>
          <a:xfrm flipH="1" flipV="1">
            <a:off x="10640254" y="2690915"/>
            <a:ext cx="10800" cy="602631"/>
          </a:xfrm>
          <a:prstGeom prst="straightConnector1">
            <a:avLst/>
          </a:prstGeom>
          <a:noFill/>
          <a:ln w="12700" cap="sq" cmpd="sng">
            <a:solidFill>
              <a:srgbClr val="454034"/>
            </a:solidFill>
            <a:prstDash val="solid"/>
            <a:round/>
            <a:headEnd type="oval" w="med" len="med"/>
            <a:tailEnd type="none" w="sm" len="sm"/>
          </a:ln>
        </p:spPr>
      </p:cxnSp>
      <p:sp>
        <p:nvSpPr>
          <p:cNvPr id="9" name="Google Shape;766;p34">
            <a:extLst>
              <a:ext uri="{FF2B5EF4-FFF2-40B4-BE49-F238E27FC236}">
                <a16:creationId xmlns:a16="http://schemas.microsoft.com/office/drawing/2014/main" id="{05D19A92-8C38-0EB6-786A-7BDDB8EE2627}"/>
              </a:ext>
            </a:extLst>
          </p:cNvPr>
          <p:cNvSpPr txBox="1"/>
          <p:nvPr/>
        </p:nvSpPr>
        <p:spPr>
          <a:xfrm>
            <a:off x="9936214" y="3373951"/>
            <a:ext cx="1312400" cy="4160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0" tIns="0" rIns="0" bIns="0" anchor="t" anchorCtr="0">
            <a:noAutofit/>
          </a:bodyPr>
          <a:lstStyle/>
          <a:p>
            <a:pPr algn="ctr">
              <a:buSzPts val="1050"/>
            </a:pPr>
            <a:r>
              <a:rPr lang="en-GB" sz="1267" b="1">
                <a:solidFill>
                  <a:srgbClr val="373636"/>
                </a:solidFill>
              </a:rPr>
              <a:t>TW 3 </a:t>
            </a:r>
            <a:r>
              <a:rPr lang="en-GB" sz="1267" b="1">
                <a:solidFill>
                  <a:schemeClr val="bg1"/>
                </a:solidFill>
                <a:highlight>
                  <a:srgbClr val="808080"/>
                </a:highlight>
              </a:rPr>
              <a:t>OSLO</a:t>
            </a:r>
            <a:endParaRPr lang="en-GB" sz="1267" b="1">
              <a:solidFill>
                <a:schemeClr val="bg1"/>
              </a:solidFill>
              <a:highlight>
                <a:srgbClr val="808080"/>
              </a:highlight>
              <a:latin typeface="Arial"/>
              <a:ea typeface="Arial"/>
              <a:cs typeface="Arial"/>
            </a:endParaRPr>
          </a:p>
          <a:p>
            <a:pPr algn="ctr">
              <a:buSzPts val="1050"/>
            </a:pPr>
            <a:r>
              <a:rPr lang="en-GB" sz="1000" b="1">
                <a:solidFill>
                  <a:srgbClr val="373636"/>
                </a:solidFill>
              </a:rPr>
              <a:t>do 14 </a:t>
            </a:r>
            <a:r>
              <a:rPr lang="en-GB" sz="1000" b="1" err="1">
                <a:solidFill>
                  <a:srgbClr val="373636"/>
                </a:solidFill>
              </a:rPr>
              <a:t>nov</a:t>
            </a:r>
            <a:r>
              <a:rPr lang="en-GB" sz="1000" b="1">
                <a:solidFill>
                  <a:srgbClr val="373636"/>
                </a:solidFill>
              </a:rPr>
              <a:t> (online)</a:t>
            </a:r>
            <a:endParaRPr sz="1000" b="1">
              <a:solidFill>
                <a:srgbClr val="373636"/>
              </a:solidFill>
            </a:endParaRPr>
          </a:p>
        </p:txBody>
      </p:sp>
      <p:sp>
        <p:nvSpPr>
          <p:cNvPr id="28" name="Google Shape;756;p34">
            <a:extLst>
              <a:ext uri="{FF2B5EF4-FFF2-40B4-BE49-F238E27FC236}">
                <a16:creationId xmlns:a16="http://schemas.microsoft.com/office/drawing/2014/main" id="{99186D4F-06E8-7F62-E516-74DF06C8B80A}"/>
              </a:ext>
            </a:extLst>
          </p:cNvPr>
          <p:cNvSpPr/>
          <p:nvPr/>
        </p:nvSpPr>
        <p:spPr>
          <a:xfrm rot="5400000">
            <a:off x="11800469" y="5268764"/>
            <a:ext cx="532800" cy="184000"/>
          </a:xfrm>
          <a:prstGeom prst="triangle">
            <a:avLst>
              <a:gd name="adj" fmla="val 50000"/>
            </a:avLst>
          </a:prstGeom>
          <a:solidFill>
            <a:srgbClr val="373636"/>
          </a:solidFill>
          <a:ln>
            <a:noFill/>
          </a:ln>
        </p:spPr>
        <p:txBody>
          <a:bodyPr spcFirstLastPara="1" wrap="square" lIns="121900" tIns="60933" rIns="121900" bIns="60933" anchor="ctr" anchorCtr="0">
            <a:noAutofit/>
          </a:bodyPr>
          <a:lstStyle/>
          <a:p>
            <a:pPr algn="ctr">
              <a:buClr>
                <a:srgbClr val="000000"/>
              </a:buClr>
              <a:buSzPts val="1600"/>
            </a:pPr>
            <a:endParaRPr sz="2133">
              <a:solidFill>
                <a:srgbClr val="373636"/>
              </a:solidFill>
              <a:latin typeface="Arial"/>
              <a:ea typeface="Arial"/>
              <a:cs typeface="Arial"/>
              <a:sym typeface="Arial"/>
            </a:endParaRPr>
          </a:p>
        </p:txBody>
      </p:sp>
      <p:sp>
        <p:nvSpPr>
          <p:cNvPr id="29" name="Google Shape;758;p34">
            <a:extLst>
              <a:ext uri="{FF2B5EF4-FFF2-40B4-BE49-F238E27FC236}">
                <a16:creationId xmlns:a16="http://schemas.microsoft.com/office/drawing/2014/main" id="{302B658A-3845-AF97-A48B-D144A09DE090}"/>
              </a:ext>
            </a:extLst>
          </p:cNvPr>
          <p:cNvSpPr txBox="1"/>
          <p:nvPr/>
        </p:nvSpPr>
        <p:spPr>
          <a:xfrm>
            <a:off x="428657" y="5365274"/>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januari</a:t>
            </a:r>
            <a:endParaRPr sz="1200" b="1">
              <a:solidFill>
                <a:srgbClr val="FFFFFF"/>
              </a:solidFill>
              <a:latin typeface="Arial"/>
              <a:ea typeface="Arial"/>
              <a:cs typeface="Arial"/>
              <a:sym typeface="Arial"/>
            </a:endParaRPr>
          </a:p>
        </p:txBody>
      </p:sp>
      <p:sp>
        <p:nvSpPr>
          <p:cNvPr id="30" name="Google Shape;759;p34">
            <a:extLst>
              <a:ext uri="{FF2B5EF4-FFF2-40B4-BE49-F238E27FC236}">
                <a16:creationId xmlns:a16="http://schemas.microsoft.com/office/drawing/2014/main" id="{A45400AC-BE6C-D345-9574-2C5193B9203B}"/>
              </a:ext>
            </a:extLst>
          </p:cNvPr>
          <p:cNvSpPr txBox="1"/>
          <p:nvPr/>
        </p:nvSpPr>
        <p:spPr>
          <a:xfrm>
            <a:off x="1393136" y="5371378"/>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februari</a:t>
            </a:r>
            <a:endParaRPr sz="1200" b="1">
              <a:solidFill>
                <a:srgbClr val="373636"/>
              </a:solidFill>
              <a:latin typeface="Arial"/>
              <a:ea typeface="Arial"/>
              <a:cs typeface="Arial"/>
              <a:sym typeface="Arial"/>
            </a:endParaRPr>
          </a:p>
        </p:txBody>
      </p:sp>
      <p:sp>
        <p:nvSpPr>
          <p:cNvPr id="31" name="Google Shape;760;p34">
            <a:extLst>
              <a:ext uri="{FF2B5EF4-FFF2-40B4-BE49-F238E27FC236}">
                <a16:creationId xmlns:a16="http://schemas.microsoft.com/office/drawing/2014/main" id="{04BC7ECF-8A0A-6A13-14B8-FE012572CE8C}"/>
              </a:ext>
            </a:extLst>
          </p:cNvPr>
          <p:cNvSpPr txBox="1"/>
          <p:nvPr/>
        </p:nvSpPr>
        <p:spPr>
          <a:xfrm>
            <a:off x="2357629" y="5376304"/>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maart</a:t>
            </a:r>
            <a:endParaRPr sz="1200" b="1">
              <a:solidFill>
                <a:srgbClr val="FFFFFF"/>
              </a:solidFill>
              <a:latin typeface="Arial"/>
              <a:ea typeface="Arial"/>
              <a:cs typeface="Arial"/>
              <a:sym typeface="Arial"/>
            </a:endParaRPr>
          </a:p>
        </p:txBody>
      </p:sp>
      <p:sp>
        <p:nvSpPr>
          <p:cNvPr id="32" name="Google Shape;761;p34">
            <a:extLst>
              <a:ext uri="{FF2B5EF4-FFF2-40B4-BE49-F238E27FC236}">
                <a16:creationId xmlns:a16="http://schemas.microsoft.com/office/drawing/2014/main" id="{60E2359A-F883-4AE6-7AF0-6D070F464B81}"/>
              </a:ext>
            </a:extLst>
          </p:cNvPr>
          <p:cNvSpPr txBox="1"/>
          <p:nvPr/>
        </p:nvSpPr>
        <p:spPr>
          <a:xfrm>
            <a:off x="3322097" y="5368998"/>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april</a:t>
            </a:r>
            <a:endParaRPr sz="1733">
              <a:solidFill>
                <a:srgbClr val="000000"/>
              </a:solidFill>
              <a:latin typeface="Arial"/>
              <a:ea typeface="Arial"/>
              <a:cs typeface="Arial"/>
              <a:sym typeface="Arial"/>
            </a:endParaRPr>
          </a:p>
        </p:txBody>
      </p:sp>
      <p:sp>
        <p:nvSpPr>
          <p:cNvPr id="33" name="Google Shape;762;p34">
            <a:extLst>
              <a:ext uri="{FF2B5EF4-FFF2-40B4-BE49-F238E27FC236}">
                <a16:creationId xmlns:a16="http://schemas.microsoft.com/office/drawing/2014/main" id="{564C0E27-2772-236E-C21A-19FB021F1778}"/>
              </a:ext>
            </a:extLst>
          </p:cNvPr>
          <p:cNvSpPr txBox="1"/>
          <p:nvPr/>
        </p:nvSpPr>
        <p:spPr>
          <a:xfrm>
            <a:off x="4286577" y="5363234"/>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mei</a:t>
            </a:r>
            <a:endParaRPr sz="1200" b="1">
              <a:solidFill>
                <a:srgbClr val="FFFFFF"/>
              </a:solidFill>
              <a:latin typeface="Arial"/>
              <a:ea typeface="Arial"/>
              <a:cs typeface="Arial"/>
              <a:sym typeface="Arial"/>
            </a:endParaRPr>
          </a:p>
        </p:txBody>
      </p:sp>
      <p:sp>
        <p:nvSpPr>
          <p:cNvPr id="34" name="Google Shape;763;p34">
            <a:extLst>
              <a:ext uri="{FF2B5EF4-FFF2-40B4-BE49-F238E27FC236}">
                <a16:creationId xmlns:a16="http://schemas.microsoft.com/office/drawing/2014/main" id="{DCA84064-F6B9-6A8B-497D-BAE157D1A41F}"/>
              </a:ext>
            </a:extLst>
          </p:cNvPr>
          <p:cNvSpPr txBox="1"/>
          <p:nvPr/>
        </p:nvSpPr>
        <p:spPr>
          <a:xfrm>
            <a:off x="5219661" y="5363234"/>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juni</a:t>
            </a:r>
            <a:endParaRPr sz="1200" b="1">
              <a:solidFill>
                <a:srgbClr val="373636"/>
              </a:solidFill>
              <a:latin typeface="Arial"/>
              <a:ea typeface="Arial"/>
              <a:cs typeface="Arial"/>
              <a:sym typeface="Arial"/>
            </a:endParaRPr>
          </a:p>
        </p:txBody>
      </p:sp>
      <p:sp>
        <p:nvSpPr>
          <p:cNvPr id="35" name="Google Shape;764;p34">
            <a:extLst>
              <a:ext uri="{FF2B5EF4-FFF2-40B4-BE49-F238E27FC236}">
                <a16:creationId xmlns:a16="http://schemas.microsoft.com/office/drawing/2014/main" id="{6084606C-48FD-18D5-0F75-23CFF9C5292E}"/>
              </a:ext>
            </a:extLst>
          </p:cNvPr>
          <p:cNvSpPr txBox="1"/>
          <p:nvPr/>
        </p:nvSpPr>
        <p:spPr>
          <a:xfrm>
            <a:off x="6184140" y="5372565"/>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juli</a:t>
            </a:r>
            <a:endParaRPr sz="1200" b="1">
              <a:solidFill>
                <a:srgbClr val="FFFFFF"/>
              </a:solidFill>
              <a:latin typeface="Arial"/>
              <a:ea typeface="Arial"/>
              <a:cs typeface="Arial"/>
              <a:sym typeface="Arial"/>
            </a:endParaRPr>
          </a:p>
        </p:txBody>
      </p:sp>
      <p:sp>
        <p:nvSpPr>
          <p:cNvPr id="37" name="Google Shape;773;p34">
            <a:extLst>
              <a:ext uri="{FF2B5EF4-FFF2-40B4-BE49-F238E27FC236}">
                <a16:creationId xmlns:a16="http://schemas.microsoft.com/office/drawing/2014/main" id="{065D8C5C-D24C-95A7-4D32-5AE0BB8A4118}"/>
              </a:ext>
            </a:extLst>
          </p:cNvPr>
          <p:cNvSpPr txBox="1"/>
          <p:nvPr/>
        </p:nvSpPr>
        <p:spPr>
          <a:xfrm>
            <a:off x="7117224" y="5372579"/>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augustus</a:t>
            </a:r>
            <a:endParaRPr sz="1733">
              <a:solidFill>
                <a:srgbClr val="000000"/>
              </a:solidFill>
              <a:latin typeface="Arial"/>
              <a:ea typeface="Arial"/>
              <a:cs typeface="Arial"/>
              <a:sym typeface="Arial"/>
            </a:endParaRPr>
          </a:p>
        </p:txBody>
      </p:sp>
      <p:sp>
        <p:nvSpPr>
          <p:cNvPr id="38" name="Google Shape;776;p34">
            <a:extLst>
              <a:ext uri="{FF2B5EF4-FFF2-40B4-BE49-F238E27FC236}">
                <a16:creationId xmlns:a16="http://schemas.microsoft.com/office/drawing/2014/main" id="{F5E4BAC2-6702-49A0-EBBA-6ACF896C7B47}"/>
              </a:ext>
            </a:extLst>
          </p:cNvPr>
          <p:cNvSpPr txBox="1"/>
          <p:nvPr/>
        </p:nvSpPr>
        <p:spPr>
          <a:xfrm>
            <a:off x="8087417" y="5368998"/>
            <a:ext cx="1023016" cy="259432"/>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september</a:t>
            </a:r>
            <a:endParaRPr sz="1200" b="1">
              <a:solidFill>
                <a:srgbClr val="FFFFFF"/>
              </a:solidFill>
              <a:latin typeface="Arial"/>
              <a:ea typeface="Arial"/>
              <a:cs typeface="Arial"/>
              <a:sym typeface="Arial"/>
            </a:endParaRPr>
          </a:p>
        </p:txBody>
      </p:sp>
      <p:sp>
        <p:nvSpPr>
          <p:cNvPr id="39" name="Google Shape;763;p34">
            <a:extLst>
              <a:ext uri="{FF2B5EF4-FFF2-40B4-BE49-F238E27FC236}">
                <a16:creationId xmlns:a16="http://schemas.microsoft.com/office/drawing/2014/main" id="{EAE96C91-8D24-7056-2EA9-B46C9C36BA10}"/>
              </a:ext>
            </a:extLst>
          </p:cNvPr>
          <p:cNvSpPr txBox="1"/>
          <p:nvPr/>
        </p:nvSpPr>
        <p:spPr>
          <a:xfrm>
            <a:off x="9098045" y="5363234"/>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oktober</a:t>
            </a:r>
            <a:endParaRPr sz="1200" b="1" err="1">
              <a:solidFill>
                <a:srgbClr val="373636"/>
              </a:solidFill>
              <a:latin typeface="Arial"/>
              <a:ea typeface="Arial"/>
              <a:cs typeface="Arial"/>
              <a:sym typeface="Arial"/>
            </a:endParaRPr>
          </a:p>
        </p:txBody>
      </p:sp>
      <p:sp>
        <p:nvSpPr>
          <p:cNvPr id="40" name="Google Shape;764;p34">
            <a:extLst>
              <a:ext uri="{FF2B5EF4-FFF2-40B4-BE49-F238E27FC236}">
                <a16:creationId xmlns:a16="http://schemas.microsoft.com/office/drawing/2014/main" id="{0416C550-66EC-1CD3-6E40-88FA4F50D0B8}"/>
              </a:ext>
            </a:extLst>
          </p:cNvPr>
          <p:cNvSpPr txBox="1"/>
          <p:nvPr/>
        </p:nvSpPr>
        <p:spPr>
          <a:xfrm>
            <a:off x="10062524" y="5372565"/>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FFFFFF"/>
                </a:solidFill>
              </a:rPr>
              <a:t>november</a:t>
            </a:r>
            <a:endParaRPr sz="1200" b="1" err="1">
              <a:solidFill>
                <a:srgbClr val="FFFFFF"/>
              </a:solidFill>
              <a:latin typeface="Arial"/>
              <a:ea typeface="Arial"/>
              <a:cs typeface="Arial"/>
              <a:sym typeface="Arial"/>
            </a:endParaRPr>
          </a:p>
        </p:txBody>
      </p:sp>
      <p:sp>
        <p:nvSpPr>
          <p:cNvPr id="41" name="Google Shape;773;p34">
            <a:extLst>
              <a:ext uri="{FF2B5EF4-FFF2-40B4-BE49-F238E27FC236}">
                <a16:creationId xmlns:a16="http://schemas.microsoft.com/office/drawing/2014/main" id="{EE2C01ED-FFFF-B99B-8437-17A8BE1CD91C}"/>
              </a:ext>
            </a:extLst>
          </p:cNvPr>
          <p:cNvSpPr txBox="1"/>
          <p:nvPr/>
        </p:nvSpPr>
        <p:spPr>
          <a:xfrm>
            <a:off x="10995608" y="5372579"/>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december</a:t>
            </a:r>
            <a:endParaRPr sz="1733" err="1">
              <a:solidFill>
                <a:srgbClr val="000000"/>
              </a:solidFill>
              <a:latin typeface="Arial"/>
              <a:ea typeface="Arial"/>
              <a:cs typeface="Arial"/>
              <a:sym typeface="Arial"/>
            </a:endParaRPr>
          </a:p>
        </p:txBody>
      </p:sp>
      <p:cxnSp>
        <p:nvCxnSpPr>
          <p:cNvPr id="42" name="Google Shape;1389;g30d0d2c5759_0_67">
            <a:extLst>
              <a:ext uri="{FF2B5EF4-FFF2-40B4-BE49-F238E27FC236}">
                <a16:creationId xmlns:a16="http://schemas.microsoft.com/office/drawing/2014/main" id="{1CCE5F3B-B06F-D10B-C203-177C9A65D55A}"/>
              </a:ext>
            </a:extLst>
          </p:cNvPr>
          <p:cNvCxnSpPr/>
          <p:nvPr/>
        </p:nvCxnSpPr>
        <p:spPr>
          <a:xfrm>
            <a:off x="3599410" y="4765101"/>
            <a:ext cx="1800" cy="444345"/>
          </a:xfrm>
          <a:prstGeom prst="straightConnector1">
            <a:avLst/>
          </a:prstGeom>
          <a:noFill/>
          <a:ln w="12700" cap="sq" cmpd="sng">
            <a:solidFill>
              <a:srgbClr val="454034"/>
            </a:solidFill>
            <a:prstDash val="solid"/>
            <a:round/>
            <a:headEnd type="oval" w="med" len="med"/>
            <a:tailEnd type="none" w="sm" len="sm"/>
          </a:ln>
        </p:spPr>
      </p:cxnSp>
      <p:cxnSp>
        <p:nvCxnSpPr>
          <p:cNvPr id="43" name="Google Shape;1391;g30d0d2c5759_0_67">
            <a:extLst>
              <a:ext uri="{FF2B5EF4-FFF2-40B4-BE49-F238E27FC236}">
                <a16:creationId xmlns:a16="http://schemas.microsoft.com/office/drawing/2014/main" id="{73D21BDF-CA8F-E3D4-62F3-01818EAE021A}"/>
              </a:ext>
            </a:extLst>
          </p:cNvPr>
          <p:cNvCxnSpPr>
            <a:cxnSpLocks/>
          </p:cNvCxnSpPr>
          <p:nvPr/>
        </p:nvCxnSpPr>
        <p:spPr>
          <a:xfrm flipH="1">
            <a:off x="1045180" y="4799907"/>
            <a:ext cx="3000" cy="356400"/>
          </a:xfrm>
          <a:prstGeom prst="straightConnector1">
            <a:avLst/>
          </a:prstGeom>
          <a:noFill/>
          <a:ln w="12700" cap="sq" cmpd="sng">
            <a:solidFill>
              <a:srgbClr val="454034"/>
            </a:solidFill>
            <a:prstDash val="solid"/>
            <a:round/>
            <a:headEnd type="oval" w="med" len="med"/>
            <a:tailEnd type="none" w="sm" len="sm"/>
          </a:ln>
        </p:spPr>
      </p:cxnSp>
      <p:sp>
        <p:nvSpPr>
          <p:cNvPr id="44" name="Google Shape;1392;g30d0d2c5759_0_67">
            <a:extLst>
              <a:ext uri="{FF2B5EF4-FFF2-40B4-BE49-F238E27FC236}">
                <a16:creationId xmlns:a16="http://schemas.microsoft.com/office/drawing/2014/main" id="{BD1A1337-75A0-420B-D375-D6B7ED763BE4}"/>
              </a:ext>
            </a:extLst>
          </p:cNvPr>
          <p:cNvSpPr txBox="1"/>
          <p:nvPr/>
        </p:nvSpPr>
        <p:spPr>
          <a:xfrm>
            <a:off x="425230" y="4376307"/>
            <a:ext cx="1245900" cy="42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nl-BE" sz="1200" b="1" i="0" u="none" strike="noStrike" cap="none">
                <a:solidFill>
                  <a:schemeClr val="dk1"/>
                </a:solidFill>
                <a:latin typeface="Arial"/>
                <a:ea typeface="Arial"/>
                <a:cs typeface="Arial"/>
                <a:sym typeface="Arial"/>
              </a:rPr>
              <a:t>Start publieke </a:t>
            </a:r>
            <a:br>
              <a:rPr lang="nl-BE" sz="1200" b="1" i="0" u="none" strike="noStrike" cap="none">
                <a:latin typeface="Arial"/>
                <a:ea typeface="Arial"/>
                <a:cs typeface="Arial"/>
              </a:rPr>
            </a:br>
            <a:r>
              <a:rPr lang="nl-BE" sz="1200" b="1" i="0" u="none" strike="noStrike" cap="none">
                <a:solidFill>
                  <a:schemeClr val="dk1"/>
                </a:solidFill>
                <a:latin typeface="Arial"/>
                <a:ea typeface="Arial"/>
                <a:cs typeface="Arial"/>
                <a:sym typeface="Arial"/>
              </a:rPr>
              <a:t>review </a:t>
            </a:r>
            <a:r>
              <a:rPr lang="nl-BE" sz="1200" b="1" i="0" u="none" strike="noStrike" cap="none">
                <a:solidFill>
                  <a:schemeClr val="dk1"/>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24"/>
                  </a:ext>
                </a:extLst>
              </a:rPr>
              <a:t>period</a:t>
            </a:r>
            <a:r>
              <a:rPr lang="nl-BE" sz="1200" b="1" i="0" u="none" strike="noStrike" cap="none">
                <a:solidFill>
                  <a:schemeClr val="dk1"/>
                </a:solidFill>
                <a:latin typeface="Arial"/>
                <a:ea typeface="Arial"/>
                <a:cs typeface="Arial"/>
                <a:sym typeface="Arial"/>
              </a:rPr>
              <a:t>e</a:t>
            </a:r>
          </a:p>
        </p:txBody>
      </p:sp>
      <p:sp>
        <p:nvSpPr>
          <p:cNvPr id="45" name="Google Shape;1406;g30d0d2c5759_0_67">
            <a:extLst>
              <a:ext uri="{FF2B5EF4-FFF2-40B4-BE49-F238E27FC236}">
                <a16:creationId xmlns:a16="http://schemas.microsoft.com/office/drawing/2014/main" id="{F6985106-365E-FF50-3CD1-011FD90ACDE7}"/>
              </a:ext>
            </a:extLst>
          </p:cNvPr>
          <p:cNvSpPr txBox="1"/>
          <p:nvPr/>
        </p:nvSpPr>
        <p:spPr>
          <a:xfrm>
            <a:off x="2888811" y="4356149"/>
            <a:ext cx="1491300" cy="463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nl-BE" sz="1200" b="1" i="0" u="none" strike="noStrike" cap="none">
                <a:solidFill>
                  <a:schemeClr val="dk1"/>
                </a:solidFill>
                <a:latin typeface="Arial"/>
                <a:ea typeface="Arial"/>
                <a:cs typeface="Arial"/>
                <a:sym typeface="Arial"/>
              </a:rPr>
              <a:t>Einde publieke </a:t>
            </a:r>
            <a:br>
              <a:rPr lang="nl-BE" sz="1200" b="1" i="0" u="none" strike="noStrike" cap="none">
                <a:latin typeface="Arial"/>
                <a:ea typeface="Arial"/>
                <a:cs typeface="Arial"/>
              </a:rPr>
            </a:br>
            <a:r>
              <a:rPr lang="nl-BE" sz="1200" b="1" i="0" u="none" strike="noStrike" cap="none">
                <a:solidFill>
                  <a:schemeClr val="dk1"/>
                </a:solidFill>
                <a:latin typeface="Arial"/>
                <a:ea typeface="Arial"/>
                <a:cs typeface="Arial"/>
                <a:sym typeface="Arial"/>
              </a:rPr>
              <a:t>review periode</a:t>
            </a:r>
            <a:endParaRPr lang="en-US" sz="1200" b="1" i="0" u="none" strike="noStrike" cap="none">
              <a:solidFill>
                <a:schemeClr val="dk1"/>
              </a:solidFill>
              <a:latin typeface="Arial"/>
              <a:ea typeface="Arial"/>
              <a:cs typeface="Arial"/>
            </a:endParaRPr>
          </a:p>
        </p:txBody>
      </p:sp>
      <p:sp>
        <p:nvSpPr>
          <p:cNvPr id="46" name="Google Shape;1407;g30d0d2c5759_0_67">
            <a:extLst>
              <a:ext uri="{FF2B5EF4-FFF2-40B4-BE49-F238E27FC236}">
                <a16:creationId xmlns:a16="http://schemas.microsoft.com/office/drawing/2014/main" id="{00F2F84B-59E6-C114-4B3E-A8DE6B713C28}"/>
              </a:ext>
            </a:extLst>
          </p:cNvPr>
          <p:cNvSpPr/>
          <p:nvPr/>
        </p:nvSpPr>
        <p:spPr>
          <a:xfrm rot="5400000">
            <a:off x="2217081" y="3744721"/>
            <a:ext cx="218337" cy="2543922"/>
          </a:xfrm>
          <a:prstGeom prst="leftBrace">
            <a:avLst>
              <a:gd name="adj1" fmla="val 0"/>
              <a:gd name="adj2" fmla="val 49522"/>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 name="Google Shape;1408;g30d0d2c5759_0_67">
            <a:extLst>
              <a:ext uri="{FF2B5EF4-FFF2-40B4-BE49-F238E27FC236}">
                <a16:creationId xmlns:a16="http://schemas.microsoft.com/office/drawing/2014/main" id="{F740BEF3-4F0C-47A0-36F7-893CADFD62C5}"/>
              </a:ext>
            </a:extLst>
          </p:cNvPr>
          <p:cNvSpPr txBox="1"/>
          <p:nvPr/>
        </p:nvSpPr>
        <p:spPr>
          <a:xfrm>
            <a:off x="1604494" y="4565472"/>
            <a:ext cx="1483595" cy="4437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chemeClr val="dk1"/>
                </a:solidFill>
                <a:latin typeface="Arial"/>
                <a:ea typeface="Arial"/>
                <a:cs typeface="Arial"/>
                <a:sym typeface="Arial"/>
              </a:rPr>
              <a:t>Implementatie van de ontwerpstandaard</a:t>
            </a:r>
            <a:endParaRPr sz="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900" b="0" i="0" u="none" strike="noStrike" cap="none">
              <a:solidFill>
                <a:schemeClr val="dk1"/>
              </a:solidFill>
              <a:latin typeface="Arial"/>
              <a:ea typeface="Arial"/>
              <a:cs typeface="Arial"/>
              <a:sym typeface="Arial"/>
            </a:endParaRPr>
          </a:p>
        </p:txBody>
      </p:sp>
      <p:sp>
        <p:nvSpPr>
          <p:cNvPr id="36" name="Google Shape;772;p34">
            <a:extLst>
              <a:ext uri="{FF2B5EF4-FFF2-40B4-BE49-F238E27FC236}">
                <a16:creationId xmlns:a16="http://schemas.microsoft.com/office/drawing/2014/main" id="{6D25183B-478A-15A6-F340-FBC27841DB1F}"/>
              </a:ext>
            </a:extLst>
          </p:cNvPr>
          <p:cNvSpPr/>
          <p:nvPr/>
        </p:nvSpPr>
        <p:spPr>
          <a:xfrm>
            <a:off x="431343" y="5133885"/>
            <a:ext cx="11532184" cy="190817"/>
          </a:xfrm>
          <a:prstGeom prst="rect">
            <a:avLst/>
          </a:prstGeom>
          <a:solidFill>
            <a:srgbClr val="888484"/>
          </a:solidFill>
          <a:ln>
            <a:noFill/>
          </a:ln>
        </p:spPr>
        <p:txBody>
          <a:bodyPr spcFirstLastPara="1" wrap="square" lIns="121900" tIns="60933" rIns="121900" bIns="60933" anchor="ctr" anchorCtr="0">
            <a:noAutofit/>
          </a:bodyPr>
          <a:lstStyle/>
          <a:p>
            <a:pPr algn="ctr">
              <a:buClr>
                <a:srgbClr val="000000"/>
              </a:buClr>
              <a:buSzPts val="1600"/>
            </a:pPr>
            <a:r>
              <a:rPr lang="en-GB" sz="2000" b="1">
                <a:solidFill>
                  <a:srgbClr val="FFFFFF"/>
                </a:solidFill>
                <a:latin typeface="Arial"/>
                <a:ea typeface="Arial"/>
                <a:cs typeface="Arial"/>
                <a:sym typeface="Arial"/>
              </a:rPr>
              <a:t>2025</a:t>
            </a:r>
            <a:endParaRPr sz="2000" b="1">
              <a:solidFill>
                <a:srgbClr val="FFFFFF"/>
              </a:solidFill>
              <a:latin typeface="Arial"/>
              <a:ea typeface="Arial"/>
              <a:cs typeface="Arial"/>
              <a:sym typeface="Arial"/>
            </a:endParaRPr>
          </a:p>
        </p:txBody>
      </p:sp>
    </p:spTree>
    <p:extLst>
      <p:ext uri="{BB962C8B-B14F-4D97-AF65-F5344CB8AC3E}">
        <p14:creationId xmlns:p14="http://schemas.microsoft.com/office/powerpoint/2010/main" val="8734164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Google Shape;2629;p47"/>
          <p:cNvSpPr/>
          <p:nvPr/>
        </p:nvSpPr>
        <p:spPr>
          <a:xfrm>
            <a:off x="838184" y="5798820"/>
            <a:ext cx="1752800" cy="802400"/>
          </a:xfrm>
          <a:prstGeom prst="rect">
            <a:avLst/>
          </a:prstGeom>
          <a:solidFill>
            <a:schemeClr val="lt1"/>
          </a:solid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grpSp>
        <p:nvGrpSpPr>
          <p:cNvPr id="2630" name="Google Shape;2630;p47"/>
          <p:cNvGrpSpPr/>
          <p:nvPr/>
        </p:nvGrpSpPr>
        <p:grpSpPr>
          <a:xfrm>
            <a:off x="855990" y="1823097"/>
            <a:ext cx="637732" cy="637732"/>
            <a:chOff x="4640263" y="1219200"/>
            <a:chExt cx="123825" cy="123825"/>
          </a:xfrm>
        </p:grpSpPr>
        <p:sp>
          <p:nvSpPr>
            <p:cNvPr id="2631" name="Google Shape;2631;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dk1"/>
                </a:solidFill>
                <a:latin typeface="Arial"/>
                <a:ea typeface="Arial"/>
                <a:cs typeface="Arial"/>
                <a:sym typeface="Arial"/>
              </a:endParaRPr>
            </a:p>
          </p:txBody>
        </p:sp>
        <p:sp>
          <p:nvSpPr>
            <p:cNvPr id="2632" name="Google Shape;2632;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dk1"/>
                </a:solidFill>
                <a:latin typeface="Arial"/>
                <a:ea typeface="Arial"/>
                <a:cs typeface="Arial"/>
                <a:sym typeface="Arial"/>
              </a:endParaRPr>
            </a:p>
          </p:txBody>
        </p:sp>
        <p:sp>
          <p:nvSpPr>
            <p:cNvPr id="2633" name="Google Shape;2633;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dk1"/>
                </a:solidFill>
                <a:latin typeface="Arial"/>
                <a:ea typeface="Arial"/>
                <a:cs typeface="Arial"/>
                <a:sym typeface="Arial"/>
              </a:endParaRPr>
            </a:p>
          </p:txBody>
        </p:sp>
        <p:sp>
          <p:nvSpPr>
            <p:cNvPr id="2634" name="Google Shape;2634;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dk1"/>
                </a:solidFill>
                <a:latin typeface="Arial"/>
                <a:ea typeface="Arial"/>
                <a:cs typeface="Arial"/>
                <a:sym typeface="Arial"/>
              </a:endParaRPr>
            </a:p>
          </p:txBody>
        </p:sp>
        <p:sp>
          <p:nvSpPr>
            <p:cNvPr id="2635" name="Google Shape;2635;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dk1"/>
                </a:solidFill>
                <a:latin typeface="Arial"/>
                <a:ea typeface="Arial"/>
                <a:cs typeface="Arial"/>
                <a:sym typeface="Arial"/>
              </a:endParaRPr>
            </a:p>
          </p:txBody>
        </p:sp>
      </p:grpSp>
      <p:grpSp>
        <p:nvGrpSpPr>
          <p:cNvPr id="2636" name="Google Shape;2636;p47"/>
          <p:cNvGrpSpPr/>
          <p:nvPr/>
        </p:nvGrpSpPr>
        <p:grpSpPr>
          <a:xfrm>
            <a:off x="840573" y="2651017"/>
            <a:ext cx="627480" cy="637769"/>
            <a:chOff x="6215424" y="4028218"/>
            <a:chExt cx="202814" cy="206140"/>
          </a:xfrm>
        </p:grpSpPr>
        <p:sp>
          <p:nvSpPr>
            <p:cNvPr id="2637" name="Google Shape;2637;p47"/>
            <p:cNvSpPr/>
            <p:nvPr/>
          </p:nvSpPr>
          <p:spPr>
            <a:xfrm>
              <a:off x="6251997" y="4071442"/>
              <a:ext cx="86400" cy="6600"/>
            </a:xfrm>
            <a:prstGeom prst="rect">
              <a:avLst/>
            </a:pr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4400"/>
                <a:buFont typeface="Arial"/>
                <a:buNone/>
              </a:pPr>
              <a:endParaRPr sz="5867" b="0" i="0" u="none" strike="noStrike" cap="none">
                <a:solidFill>
                  <a:schemeClr val="dk1"/>
                </a:solidFill>
                <a:latin typeface="Arial"/>
                <a:ea typeface="Arial"/>
                <a:cs typeface="Arial"/>
                <a:sym typeface="Arial"/>
              </a:endParaRPr>
            </a:p>
          </p:txBody>
        </p:sp>
        <p:sp>
          <p:nvSpPr>
            <p:cNvPr id="2638" name="Google Shape;2638;p47"/>
            <p:cNvSpPr/>
            <p:nvPr/>
          </p:nvSpPr>
          <p:spPr>
            <a:xfrm>
              <a:off x="6251997" y="4108014"/>
              <a:ext cx="129600" cy="9900"/>
            </a:xfrm>
            <a:prstGeom prst="rect">
              <a:avLst/>
            </a:pr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4400"/>
                <a:buFont typeface="Arial"/>
                <a:buNone/>
              </a:pPr>
              <a:endParaRPr sz="5867" b="0" i="0" u="none" strike="noStrike" cap="none">
                <a:solidFill>
                  <a:schemeClr val="dk1"/>
                </a:solidFill>
                <a:latin typeface="Arial"/>
                <a:ea typeface="Arial"/>
                <a:cs typeface="Arial"/>
                <a:sym typeface="Arial"/>
              </a:endParaRPr>
            </a:p>
          </p:txBody>
        </p:sp>
        <p:sp>
          <p:nvSpPr>
            <p:cNvPr id="2639" name="Google Shape;2639;p47"/>
            <p:cNvSpPr/>
            <p:nvPr/>
          </p:nvSpPr>
          <p:spPr>
            <a:xfrm>
              <a:off x="6251997" y="4144589"/>
              <a:ext cx="129600" cy="9900"/>
            </a:xfrm>
            <a:prstGeom prst="rect">
              <a:avLst/>
            </a:pr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4400"/>
                <a:buFont typeface="Arial"/>
                <a:buNone/>
              </a:pPr>
              <a:endParaRPr sz="5867" b="0" i="0" u="none" strike="noStrike" cap="none">
                <a:solidFill>
                  <a:schemeClr val="dk1"/>
                </a:solidFill>
                <a:latin typeface="Arial"/>
                <a:ea typeface="Arial"/>
                <a:cs typeface="Arial"/>
                <a:sym typeface="Arial"/>
              </a:endParaRPr>
            </a:p>
          </p:txBody>
        </p:sp>
        <p:sp>
          <p:nvSpPr>
            <p:cNvPr id="2640" name="Google Shape;2640;p47"/>
            <p:cNvSpPr/>
            <p:nvPr/>
          </p:nvSpPr>
          <p:spPr>
            <a:xfrm>
              <a:off x="6251997" y="4181161"/>
              <a:ext cx="129600" cy="9900"/>
            </a:xfrm>
            <a:prstGeom prst="rect">
              <a:avLst/>
            </a:pr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4400"/>
                <a:buFont typeface="Arial"/>
                <a:buNone/>
              </a:pPr>
              <a:endParaRPr sz="5867" b="0" i="0" u="none" strike="noStrike" cap="none">
                <a:solidFill>
                  <a:schemeClr val="dk1"/>
                </a:solidFill>
                <a:latin typeface="Arial"/>
                <a:ea typeface="Arial"/>
                <a:cs typeface="Arial"/>
                <a:sym typeface="Arial"/>
              </a:endParaRPr>
            </a:p>
          </p:txBody>
        </p:sp>
        <p:sp>
          <p:nvSpPr>
            <p:cNvPr id="2641" name="Google Shape;2641;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4400"/>
                <a:buFont typeface="Arial"/>
                <a:buNone/>
              </a:pPr>
              <a:endParaRPr sz="5867" b="0" i="0" u="none" strike="noStrike" cap="none">
                <a:solidFill>
                  <a:schemeClr val="dk1"/>
                </a:solidFill>
                <a:latin typeface="Arial"/>
                <a:ea typeface="Arial"/>
                <a:cs typeface="Arial"/>
                <a:sym typeface="Arial"/>
              </a:endParaRPr>
            </a:p>
          </p:txBody>
        </p:sp>
      </p:grpSp>
      <p:grpSp>
        <p:nvGrpSpPr>
          <p:cNvPr id="2642" name="Google Shape;2642;p47"/>
          <p:cNvGrpSpPr/>
          <p:nvPr/>
        </p:nvGrpSpPr>
        <p:grpSpPr>
          <a:xfrm>
            <a:off x="862201" y="4439995"/>
            <a:ext cx="638884" cy="638124"/>
            <a:chOff x="4148138" y="53975"/>
            <a:chExt cx="1335088" cy="1333500"/>
          </a:xfrm>
        </p:grpSpPr>
        <p:sp>
          <p:nvSpPr>
            <p:cNvPr id="2643" name="Google Shape;2643;p47"/>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dk1"/>
                </a:solidFill>
                <a:latin typeface="Arial"/>
                <a:ea typeface="Arial"/>
                <a:cs typeface="Arial"/>
                <a:sym typeface="Arial"/>
              </a:endParaRPr>
            </a:p>
          </p:txBody>
        </p:sp>
        <p:sp>
          <p:nvSpPr>
            <p:cNvPr id="2644" name="Google Shape;2644;p47"/>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dk1"/>
                </a:solidFill>
                <a:latin typeface="Arial"/>
                <a:ea typeface="Arial"/>
                <a:cs typeface="Arial"/>
                <a:sym typeface="Arial"/>
              </a:endParaRPr>
            </a:p>
          </p:txBody>
        </p:sp>
      </p:grpSp>
      <p:grpSp>
        <p:nvGrpSpPr>
          <p:cNvPr id="2645" name="Google Shape;2645;p47"/>
          <p:cNvGrpSpPr/>
          <p:nvPr/>
        </p:nvGrpSpPr>
        <p:grpSpPr>
          <a:xfrm>
            <a:off x="848382" y="3481865"/>
            <a:ext cx="628873" cy="628873"/>
            <a:chOff x="4287838" y="1854201"/>
            <a:chExt cx="149225" cy="149225"/>
          </a:xfrm>
        </p:grpSpPr>
        <p:sp>
          <p:nvSpPr>
            <p:cNvPr id="2646" name="Google Shape;2646;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endParaRPr sz="4267" b="0" i="0" u="none" strike="noStrike" cap="none">
                <a:solidFill>
                  <a:schemeClr val="dk1"/>
                </a:solidFill>
                <a:latin typeface="Arial"/>
                <a:ea typeface="Arial"/>
                <a:cs typeface="Arial"/>
                <a:sym typeface="Arial"/>
              </a:endParaRPr>
            </a:p>
          </p:txBody>
        </p:sp>
        <p:cxnSp>
          <p:nvCxnSpPr>
            <p:cNvPr id="2647" name="Google Shape;2647;p47"/>
            <p:cNvCxnSpPr/>
            <p:nvPr/>
          </p:nvCxnSpPr>
          <p:spPr>
            <a:xfrm>
              <a:off x="4375150" y="1884363"/>
              <a:ext cx="0" cy="0"/>
            </a:xfrm>
            <a:prstGeom prst="straightConnector1">
              <a:avLst/>
            </a:prstGeom>
            <a:noFill/>
            <a:ln>
              <a:noFill/>
            </a:ln>
          </p:spPr>
        </p:cxnSp>
        <p:cxnSp>
          <p:nvCxnSpPr>
            <p:cNvPr id="2648" name="Google Shape;2648;p47"/>
            <p:cNvCxnSpPr/>
            <p:nvPr/>
          </p:nvCxnSpPr>
          <p:spPr>
            <a:xfrm>
              <a:off x="4375150" y="1884363"/>
              <a:ext cx="0" cy="0"/>
            </a:xfrm>
            <a:prstGeom prst="straightConnector1">
              <a:avLst/>
            </a:prstGeom>
            <a:noFill/>
            <a:ln>
              <a:noFill/>
            </a:ln>
          </p:spPr>
        </p:cxnSp>
        <p:sp>
          <p:nvSpPr>
            <p:cNvPr id="2649" name="Google Shape;2649;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endParaRPr sz="4267" b="0" i="0" u="none" strike="noStrike" cap="none">
                <a:solidFill>
                  <a:schemeClr val="dk1"/>
                </a:solidFill>
                <a:latin typeface="Arial"/>
                <a:ea typeface="Arial"/>
                <a:cs typeface="Arial"/>
                <a:sym typeface="Arial"/>
              </a:endParaRPr>
            </a:p>
          </p:txBody>
        </p:sp>
      </p:grpSp>
      <p:sp>
        <p:nvSpPr>
          <p:cNvPr id="2650" name="Google Shape;2650;p47"/>
          <p:cNvSpPr txBox="1"/>
          <p:nvPr/>
        </p:nvSpPr>
        <p:spPr>
          <a:xfrm>
            <a:off x="1690167" y="1916167"/>
            <a:ext cx="9024400" cy="4516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1600"/>
            </a:pPr>
            <a:r>
              <a:rPr lang="nl-BE" sz="2133" b="0" i="0" u="none" strike="noStrike" cap="none">
                <a:solidFill>
                  <a:srgbClr val="000000"/>
                </a:solidFill>
                <a:latin typeface="Arial"/>
                <a:ea typeface="Arial"/>
                <a:cs typeface="Arial"/>
                <a:sym typeface="Arial"/>
              </a:rPr>
              <a:t>Verwerken van alle input uit de </a:t>
            </a:r>
            <a:r>
              <a:rPr lang="nl-BE" sz="2133"/>
              <a:t>laatste thematische</a:t>
            </a:r>
            <a:r>
              <a:rPr lang="nl-BE" sz="2133" b="0" i="0" u="none" strike="noStrike" cap="none">
                <a:solidFill>
                  <a:srgbClr val="000000"/>
                </a:solidFill>
                <a:latin typeface="Arial"/>
                <a:ea typeface="Arial"/>
                <a:cs typeface="Arial"/>
                <a:sym typeface="Arial"/>
              </a:rPr>
              <a:t> werkgroep.</a:t>
            </a:r>
            <a:endParaRPr sz="1867" b="0" i="0" u="none" strike="noStrike" cap="none">
              <a:solidFill>
                <a:srgbClr val="000000"/>
              </a:solidFill>
              <a:latin typeface="Arial"/>
              <a:ea typeface="Arial"/>
              <a:cs typeface="Arial"/>
              <a:sym typeface="Arial"/>
            </a:endParaRPr>
          </a:p>
        </p:txBody>
      </p:sp>
      <p:sp>
        <p:nvSpPr>
          <p:cNvPr id="2651" name="Google Shape;2651;p47"/>
          <p:cNvSpPr txBox="1"/>
          <p:nvPr/>
        </p:nvSpPr>
        <p:spPr>
          <a:xfrm>
            <a:off x="1690167" y="2714600"/>
            <a:ext cx="9953600" cy="4516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600"/>
              <a:buFont typeface="Arial"/>
              <a:buNone/>
            </a:pPr>
            <a:r>
              <a:rPr lang="nl-BE" sz="2133" b="0" i="0" u="none" strike="noStrike" cap="none">
                <a:solidFill>
                  <a:srgbClr val="000000"/>
                </a:solidFill>
                <a:latin typeface="Arial"/>
                <a:ea typeface="Arial"/>
                <a:cs typeface="Arial"/>
                <a:sym typeface="Arial"/>
              </a:rPr>
              <a:t>Rondsturen van een verslag van deze werkgroep. Feedback is zeker welkom.</a:t>
            </a:r>
            <a:endParaRPr sz="1867" b="0" i="0" u="none" strike="noStrike" cap="none">
              <a:solidFill>
                <a:srgbClr val="000000"/>
              </a:solidFill>
              <a:latin typeface="Arial"/>
              <a:ea typeface="Arial"/>
              <a:cs typeface="Arial"/>
              <a:sym typeface="Arial"/>
            </a:endParaRPr>
          </a:p>
        </p:txBody>
      </p:sp>
      <p:sp>
        <p:nvSpPr>
          <p:cNvPr id="2652" name="Google Shape;2652;p47"/>
          <p:cNvSpPr txBox="1"/>
          <p:nvPr/>
        </p:nvSpPr>
        <p:spPr>
          <a:xfrm>
            <a:off x="1690099" y="3461643"/>
            <a:ext cx="9024400" cy="42648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600"/>
              <a:buFont typeface="Arial"/>
              <a:buNone/>
            </a:pPr>
            <a:r>
              <a:rPr lang="nl-BE" sz="2133" b="1" i="0" u="none" strike="noStrike" cap="none">
                <a:solidFill>
                  <a:srgbClr val="000000"/>
                </a:solidFill>
                <a:latin typeface="Arial"/>
                <a:ea typeface="Arial"/>
                <a:cs typeface="Arial"/>
                <a:sym typeface="Arial"/>
              </a:rPr>
              <a:t>Feedback capteren via GitHub</a:t>
            </a:r>
            <a:r>
              <a:rPr lang="nl-BE" sz="2133" b="0" i="0" u="none" strike="noStrike" cap="none">
                <a:solidFill>
                  <a:srgbClr val="000000"/>
                </a:solidFill>
                <a:latin typeface="Arial"/>
                <a:ea typeface="Arial"/>
                <a:cs typeface="Arial"/>
                <a:sym typeface="Arial"/>
              </a:rPr>
              <a:t>. We maken issues aan voor bepaalde zaken, gelieve hierop te reageren en input te bezorgen.</a:t>
            </a:r>
            <a:endParaRPr sz="1867" b="0" i="0" u="none" strike="noStrike" cap="none">
              <a:solidFill>
                <a:srgbClr val="000000"/>
              </a:solidFill>
              <a:latin typeface="Arial"/>
              <a:ea typeface="Arial"/>
              <a:cs typeface="Arial"/>
              <a:sym typeface="Arial"/>
            </a:endParaRPr>
          </a:p>
        </p:txBody>
      </p:sp>
      <p:sp>
        <p:nvSpPr>
          <p:cNvPr id="2653" name="Google Shape;2653;p47"/>
          <p:cNvSpPr txBox="1"/>
          <p:nvPr/>
        </p:nvSpPr>
        <p:spPr>
          <a:xfrm>
            <a:off x="1690165" y="4548976"/>
            <a:ext cx="9938800" cy="422572"/>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1600"/>
            </a:pPr>
            <a:r>
              <a:rPr lang="nl-BE" sz="2100" dirty="0"/>
              <a:t>Update publicatie op </a:t>
            </a:r>
            <a:r>
              <a:rPr lang="nl-BE" sz="2100" dirty="0">
                <a:hlinkClick r:id="rId4"/>
              </a:rPr>
              <a:t>data.vlaanderen.be</a:t>
            </a:r>
            <a:r>
              <a:rPr lang="nl-BE" sz="2100" b="0" i="0" u="none" strike="noStrike" cap="none" dirty="0">
                <a:solidFill>
                  <a:srgbClr val="000000"/>
                </a:solidFill>
                <a:latin typeface="Arial"/>
                <a:ea typeface="Arial"/>
                <a:cs typeface="Arial"/>
                <a:sym typeface="Arial"/>
              </a:rPr>
              <a:t>. Hier is feedback ook zeker welkom.</a:t>
            </a:r>
          </a:p>
        </p:txBody>
      </p:sp>
      <p:sp>
        <p:nvSpPr>
          <p:cNvPr id="2654" name="Google Shape;2654;p47"/>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nl-BE" sz="3600" dirty="0">
                <a:solidFill>
                  <a:schemeClr val="dk1"/>
                </a:solidFill>
                <a:latin typeface="Proxima Nova"/>
                <a:ea typeface="+mn-ea"/>
                <a:cs typeface="+mn-cs"/>
              </a:rPr>
              <a:t>Volgende stappen</a:t>
            </a:r>
          </a:p>
        </p:txBody>
      </p:sp>
      <p:sp>
        <p:nvSpPr>
          <p:cNvPr id="2655" name="Google Shape;2655;p47"/>
          <p:cNvSpPr txBox="1"/>
          <p:nvPr/>
        </p:nvSpPr>
        <p:spPr>
          <a:xfrm>
            <a:off x="1690099" y="5358828"/>
            <a:ext cx="9024400" cy="4516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600"/>
              <a:buFont typeface="Arial"/>
              <a:buNone/>
            </a:pPr>
            <a:r>
              <a:rPr lang="nl-BE" sz="2133"/>
              <a:t>Feedback verwerken</a:t>
            </a:r>
            <a:r>
              <a:rPr lang="nl-BE" sz="2133"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0"/>
                  </a:ext>
                </a:extLst>
              </a:rPr>
              <a:t> in UML conform data </a:t>
            </a:r>
            <a:r>
              <a:rPr lang="nl-BE" sz="2133"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1"/>
                  </a:ext>
                </a:extLst>
              </a:rPr>
              <a:t>model</a:t>
            </a:r>
            <a:endParaRPr lang="nl-BE" sz="2133" b="0" i="0" u="none" strike="noStrike" cap="none">
              <a:solidFill>
                <a:srgbClr val="000000"/>
              </a:solidFill>
              <a:latin typeface="Arial"/>
              <a:ea typeface="Arial"/>
              <a:cs typeface="Arial"/>
              <a:sym typeface="Arial"/>
            </a:endParaRPr>
          </a:p>
        </p:txBody>
      </p:sp>
      <p:grpSp>
        <p:nvGrpSpPr>
          <p:cNvPr id="2656" name="Google Shape;2656;p47"/>
          <p:cNvGrpSpPr/>
          <p:nvPr/>
        </p:nvGrpSpPr>
        <p:grpSpPr>
          <a:xfrm>
            <a:off x="876833" y="5273388"/>
            <a:ext cx="609635" cy="609648"/>
            <a:chOff x="4300538" y="69851"/>
            <a:chExt cx="1193800" cy="1195387"/>
          </a:xfrm>
        </p:grpSpPr>
        <p:sp>
          <p:nvSpPr>
            <p:cNvPr id="2657" name="Google Shape;2657;p47"/>
            <p:cNvSpPr/>
            <p:nvPr/>
          </p:nvSpPr>
          <p:spPr>
            <a:xfrm>
              <a:off x="4300538" y="69851"/>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2658" name="Google Shape;2658;p47"/>
            <p:cNvSpPr/>
            <p:nvPr/>
          </p:nvSpPr>
          <p:spPr>
            <a:xfrm>
              <a:off x="4821238" y="747713"/>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2659" name="Google Shape;2659;p47"/>
            <p:cNvSpPr/>
            <p:nvPr/>
          </p:nvSpPr>
          <p:spPr>
            <a:xfrm>
              <a:off x="5164138" y="747713"/>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2660" name="Google Shape;2660;p47"/>
            <p:cNvSpPr/>
            <p:nvPr/>
          </p:nvSpPr>
          <p:spPr>
            <a:xfrm>
              <a:off x="4522788" y="793750"/>
              <a:ext cx="61800" cy="61800"/>
            </a:xfrm>
            <a:prstGeom prst="ellipse">
              <a:avLst/>
            </a:prstGeom>
            <a:solidFill>
              <a:srgbClr val="000000"/>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46479992"/>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5E60-11A1-5037-FB02-7725736E254C}"/>
              </a:ext>
            </a:extLst>
          </p:cNvPr>
          <p:cNvSpPr>
            <a:spLocks noGrp="1"/>
          </p:cNvSpPr>
          <p:nvPr>
            <p:ph type="title"/>
          </p:nvPr>
        </p:nvSpPr>
        <p:spPr/>
        <p:txBody>
          <a:bodyPr/>
          <a:lstStyle/>
          <a:p>
            <a:pPr>
              <a:buSzPts val="3200"/>
            </a:pPr>
            <a:r>
              <a:rPr lang="en-US" sz="3600" kern="1200" err="1">
                <a:ea typeface="+mn-ea"/>
                <a:cs typeface="Arial"/>
              </a:rPr>
              <a:t>Discussies</a:t>
            </a:r>
            <a:r>
              <a:rPr lang="en-US" sz="3600" kern="1200" dirty="0">
                <a:ea typeface="+mn-ea"/>
                <a:cs typeface="Arial"/>
              </a:rPr>
              <a:t> </a:t>
            </a:r>
            <a:r>
              <a:rPr lang="en-US" sz="3600" kern="1200" err="1">
                <a:ea typeface="+mn-ea"/>
                <a:cs typeface="Arial"/>
              </a:rPr>
              <a:t>Thematische</a:t>
            </a:r>
            <a:r>
              <a:rPr lang="en-US" sz="3600" kern="1200" dirty="0">
                <a:ea typeface="+mn-ea"/>
                <a:cs typeface="Arial"/>
              </a:rPr>
              <a:t> </a:t>
            </a:r>
            <a:r>
              <a:rPr lang="en-US" sz="3600" kern="1200" err="1">
                <a:ea typeface="+mn-ea"/>
                <a:cs typeface="Arial"/>
              </a:rPr>
              <a:t>Wergroep</a:t>
            </a:r>
            <a:r>
              <a:rPr lang="en-US" sz="3600" kern="1200" dirty="0">
                <a:ea typeface="+mn-ea"/>
                <a:cs typeface="Arial"/>
              </a:rPr>
              <a:t> 2</a:t>
            </a:r>
            <a:endParaRPr lang="en-US" sz="3600" kern="1200" dirty="0" err="1">
              <a:ea typeface="+mn-ea"/>
              <a:cs typeface="Arial"/>
            </a:endParaRPr>
          </a:p>
        </p:txBody>
      </p:sp>
      <p:sp>
        <p:nvSpPr>
          <p:cNvPr id="3" name="Text Placeholder 2">
            <a:extLst>
              <a:ext uri="{FF2B5EF4-FFF2-40B4-BE49-F238E27FC236}">
                <a16:creationId xmlns:a16="http://schemas.microsoft.com/office/drawing/2014/main" id="{8765B844-A705-7AF6-EB8C-D546BDBEC87D}"/>
              </a:ext>
            </a:extLst>
          </p:cNvPr>
          <p:cNvSpPr>
            <a:spLocks noGrp="1"/>
          </p:cNvSpPr>
          <p:nvPr>
            <p:ph type="body" idx="1"/>
          </p:nvPr>
        </p:nvSpPr>
        <p:spPr/>
        <p:txBody>
          <a:bodyPr/>
          <a:lstStyle/>
          <a:p>
            <a:pPr marL="608965" indent="-471805"/>
            <a:r>
              <a:rPr lang="en-US" sz="2000"/>
              <a:t>Werking van policy / </a:t>
            </a:r>
            <a:r>
              <a:rPr lang="en-US" sz="2000" err="1"/>
              <a:t>policySet</a:t>
            </a:r>
            <a:endParaRPr lang="en-US" sz="2000"/>
          </a:p>
          <a:p>
            <a:pPr marL="608965" indent="-471805"/>
            <a:r>
              <a:rPr lang="en-US" sz="2000" err="1"/>
              <a:t>Voorwaarden</a:t>
            </a:r>
            <a:r>
              <a:rPr lang="en-US" sz="2000"/>
              <a:t>: </a:t>
            </a:r>
            <a:r>
              <a:rPr lang="en-US" sz="2000" err="1"/>
              <a:t>Bespreking</a:t>
            </a:r>
            <a:r>
              <a:rPr lang="en-US" sz="2000"/>
              <a:t> over het </a:t>
            </a:r>
            <a:r>
              <a:rPr lang="en-US" sz="2000" err="1"/>
              <a:t>gebruik</a:t>
            </a:r>
            <a:r>
              <a:rPr lang="en-US" sz="2000"/>
              <a:t> van AND/OR-</a:t>
            </a:r>
            <a:r>
              <a:rPr lang="en-US" sz="2000" err="1"/>
              <a:t>operatoren</a:t>
            </a:r>
            <a:r>
              <a:rPr lang="en-US" sz="2000"/>
              <a:t> </a:t>
            </a:r>
            <a:r>
              <a:rPr lang="en-US" sz="2000" err="1"/>
              <a:t>binnen</a:t>
            </a:r>
            <a:r>
              <a:rPr lang="en-US" sz="2000"/>
              <a:t> policies </a:t>
            </a:r>
            <a:r>
              <a:rPr lang="en-US" sz="2000" err="1"/>
              <a:t>en</a:t>
            </a:r>
            <a:r>
              <a:rPr lang="en-US" sz="2000"/>
              <a:t> de </a:t>
            </a:r>
            <a:r>
              <a:rPr lang="en-US" sz="2000" err="1"/>
              <a:t>noodzaak</a:t>
            </a:r>
            <a:r>
              <a:rPr lang="en-US" sz="2000"/>
              <a:t> van </a:t>
            </a:r>
            <a:r>
              <a:rPr lang="en-US" sz="2000" err="1"/>
              <a:t>geneste</a:t>
            </a:r>
            <a:r>
              <a:rPr lang="en-US" sz="2000"/>
              <a:t> </a:t>
            </a:r>
            <a:r>
              <a:rPr lang="en-US" sz="2000" err="1"/>
              <a:t>voorwaarden</a:t>
            </a:r>
            <a:endParaRPr lang="en-US" sz="2000"/>
          </a:p>
          <a:p>
            <a:pPr marL="608965" indent="-471805"/>
            <a:r>
              <a:rPr lang="en-US" sz="2000"/>
              <a:t>Zones </a:t>
            </a:r>
            <a:r>
              <a:rPr lang="en-US" sz="2000" err="1"/>
              <a:t>en</a:t>
            </a:r>
            <a:r>
              <a:rPr lang="en-US" sz="2000"/>
              <a:t> Sub-zones</a:t>
            </a:r>
          </a:p>
          <a:p>
            <a:pPr marL="608965" indent="-471805"/>
            <a:r>
              <a:rPr lang="en-US" sz="2000" err="1"/>
              <a:t>Vergunningsvereisten</a:t>
            </a:r>
            <a:r>
              <a:rPr lang="en-US" sz="2000"/>
              <a:t> vs </a:t>
            </a:r>
            <a:r>
              <a:rPr lang="en-US" sz="2000" err="1"/>
              <a:t>vergunningsvoorwaarden</a:t>
            </a:r>
          </a:p>
          <a:p>
            <a:pPr marL="608965" indent="-471805"/>
            <a:r>
              <a:rPr lang="en-US" sz="2000" err="1"/>
              <a:t>Noodzaak</a:t>
            </a:r>
            <a:r>
              <a:rPr lang="en-US" sz="2000"/>
              <a:t> </a:t>
            </a:r>
            <a:r>
              <a:rPr lang="en-US" sz="2000" err="1"/>
              <a:t>voor</a:t>
            </a:r>
            <a:r>
              <a:rPr lang="en-US" sz="2000"/>
              <a:t> </a:t>
            </a:r>
            <a:r>
              <a:rPr lang="en-US" sz="2000" err="1"/>
              <a:t>meer</a:t>
            </a:r>
            <a:r>
              <a:rPr lang="en-US" sz="2000"/>
              <a:t> </a:t>
            </a:r>
            <a:r>
              <a:rPr lang="en-US" sz="2000" err="1"/>
              <a:t>datavoorbeelden</a:t>
            </a:r>
            <a:endParaRPr lang="en-US" sz="2000"/>
          </a:p>
          <a:p>
            <a:pPr marL="608965" indent="-471805"/>
            <a:r>
              <a:rPr lang="en-US" sz="2000" err="1"/>
              <a:t>Eén</a:t>
            </a:r>
            <a:r>
              <a:rPr lang="en-US" sz="2000"/>
              <a:t> </a:t>
            </a:r>
            <a:r>
              <a:rPr lang="en-US" sz="2000" err="1"/>
              <a:t>aanvraag</a:t>
            </a:r>
            <a:r>
              <a:rPr lang="en-US" sz="2000"/>
              <a:t> </a:t>
            </a:r>
            <a:r>
              <a:rPr lang="en-US" sz="2000" err="1"/>
              <a:t>voor</a:t>
            </a:r>
            <a:r>
              <a:rPr lang="en-US" sz="2000"/>
              <a:t> </a:t>
            </a:r>
            <a:r>
              <a:rPr lang="en-US" sz="2000" err="1"/>
              <a:t>verschillende</a:t>
            </a:r>
            <a:r>
              <a:rPr lang="en-US" sz="2000"/>
              <a:t> </a:t>
            </a:r>
            <a:r>
              <a:rPr lang="en-US" sz="2000" err="1"/>
              <a:t>vergunningen</a:t>
            </a:r>
            <a:endParaRPr lang="en-US" sz="2000"/>
          </a:p>
          <a:p>
            <a:pPr marL="608965" indent="-471805"/>
            <a:r>
              <a:rPr lang="en-US" sz="2000" err="1"/>
              <a:t>Bewijsstukken</a:t>
            </a:r>
            <a:r>
              <a:rPr lang="en-US" sz="2000"/>
              <a:t>: </a:t>
            </a:r>
            <a:r>
              <a:rPr lang="en-US" sz="2000" err="1"/>
              <a:t>Discussie</a:t>
            </a:r>
            <a:r>
              <a:rPr lang="en-US" sz="2000"/>
              <a:t> over de </a:t>
            </a:r>
            <a:r>
              <a:rPr lang="en-US" sz="2000" err="1"/>
              <a:t>noodzaak</a:t>
            </a:r>
            <a:r>
              <a:rPr lang="en-US" sz="2000"/>
              <a:t> van </a:t>
            </a:r>
            <a:r>
              <a:rPr lang="en-US" sz="2000" err="1"/>
              <a:t>nummerplaten</a:t>
            </a:r>
            <a:r>
              <a:rPr lang="en-US" sz="2000"/>
              <a:t> </a:t>
            </a:r>
            <a:r>
              <a:rPr lang="en-US" sz="2000" err="1"/>
              <a:t>en</a:t>
            </a:r>
            <a:r>
              <a:rPr lang="en-US" sz="2000"/>
              <a:t> de </a:t>
            </a:r>
            <a:r>
              <a:rPr lang="en-US" sz="2000" err="1"/>
              <a:t>mogelijkheid</a:t>
            </a:r>
            <a:r>
              <a:rPr lang="en-US" sz="2000"/>
              <a:t> om </a:t>
            </a:r>
            <a:r>
              <a:rPr lang="en-US" sz="2000" err="1"/>
              <a:t>bewijsstukken</a:t>
            </a:r>
            <a:r>
              <a:rPr lang="en-US" sz="2000"/>
              <a:t> via </a:t>
            </a:r>
            <a:r>
              <a:rPr lang="en-US" sz="2000" err="1"/>
              <a:t>authentieke</a:t>
            </a:r>
            <a:r>
              <a:rPr lang="en-US" sz="2000"/>
              <a:t> </a:t>
            </a:r>
            <a:r>
              <a:rPr lang="en-US" sz="2000" err="1"/>
              <a:t>bronnen</a:t>
            </a:r>
            <a:r>
              <a:rPr lang="en-US" sz="2000"/>
              <a:t> </a:t>
            </a:r>
            <a:r>
              <a:rPr lang="en-US" sz="2000" err="1"/>
              <a:t>te</a:t>
            </a:r>
            <a:r>
              <a:rPr lang="en-US" sz="2000"/>
              <a:t> verkrijgen</a:t>
            </a:r>
          </a:p>
          <a:p>
            <a:pPr marL="608965" indent="-471805"/>
            <a:r>
              <a:rPr lang="en-US" sz="2000"/>
              <a:t>Connectie met </a:t>
            </a:r>
            <a:r>
              <a:rPr lang="en-US" sz="2000" err="1"/>
              <a:t>andere</a:t>
            </a:r>
            <a:r>
              <a:rPr lang="en-US" sz="2000"/>
              <a:t> </a:t>
            </a:r>
            <a:r>
              <a:rPr lang="en-US" sz="2000" err="1"/>
              <a:t>standaarden</a:t>
            </a:r>
            <a:endParaRPr lang="en-US" sz="2000"/>
          </a:p>
        </p:txBody>
      </p:sp>
    </p:spTree>
    <p:extLst>
      <p:ext uri="{BB962C8B-B14F-4D97-AF65-F5344CB8AC3E}">
        <p14:creationId xmlns:p14="http://schemas.microsoft.com/office/powerpoint/2010/main" val="13630001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g2b06353d1f3_0_14"/>
          <p:cNvSpPr txBox="1"/>
          <p:nvPr/>
        </p:nvSpPr>
        <p:spPr>
          <a:xfrm>
            <a:off x="838201" y="365127"/>
            <a:ext cx="10551885" cy="721329"/>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nl-BE" sz="3600" dirty="0">
                <a:solidFill>
                  <a:schemeClr val="dk1"/>
                </a:solidFill>
                <a:latin typeface="Proxima Nova"/>
                <a:ea typeface="+mn-ea"/>
                <a:cs typeface="+mn-cs"/>
              </a:rPr>
              <a:t>Publieke review</a:t>
            </a:r>
          </a:p>
        </p:txBody>
      </p:sp>
      <p:sp>
        <p:nvSpPr>
          <p:cNvPr id="1789" name="Google Shape;1789;g2b06353d1f3_0_14"/>
          <p:cNvSpPr txBox="1"/>
          <p:nvPr/>
        </p:nvSpPr>
        <p:spPr>
          <a:xfrm>
            <a:off x="7853368" y="0"/>
            <a:ext cx="9024400" cy="451600"/>
          </a:xfrm>
          <a:prstGeom prst="rect">
            <a:avLst/>
          </a:prstGeom>
          <a:no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790" name="Google Shape;1790;g2b06353d1f3_0_14"/>
          <p:cNvSpPr txBox="1"/>
          <p:nvPr/>
        </p:nvSpPr>
        <p:spPr>
          <a:xfrm>
            <a:off x="1034057" y="1520471"/>
            <a:ext cx="5906486" cy="2400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200"/>
              <a:buFont typeface="Arial"/>
              <a:buNone/>
            </a:pPr>
            <a:r>
              <a:rPr lang="nl-BE" sz="1600" b="1" i="0" u="none" strike="noStrike" cap="none" dirty="0">
                <a:solidFill>
                  <a:srgbClr val="000000"/>
                </a:solidFill>
                <a:latin typeface="Arial"/>
                <a:ea typeface="Arial"/>
                <a:cs typeface="Arial"/>
                <a:sym typeface="Arial"/>
              </a:rPr>
              <a:t>Feedback verkrijgen en verwerken</a:t>
            </a:r>
          </a:p>
          <a:p>
            <a:pPr marL="0" marR="0" lvl="0" indent="0" algn="l" rtl="0">
              <a:lnSpc>
                <a:spcPct val="100000"/>
              </a:lnSpc>
              <a:spcBef>
                <a:spcPts val="0"/>
              </a:spcBef>
              <a:spcAft>
                <a:spcPts val="0"/>
              </a:spcAft>
              <a:buClr>
                <a:srgbClr val="000000"/>
              </a:buClr>
              <a:buSzPts val="1200"/>
              <a:buFont typeface="Arial"/>
              <a:buNone/>
            </a:pPr>
            <a:endParaRPr lang="nl-BE" sz="1600" b="1" i="0" u="none" strike="noStrike" cap="none" dirty="0">
              <a:solidFill>
                <a:srgbClr val="000000"/>
              </a:solidFill>
              <a:latin typeface="Arial"/>
              <a:ea typeface="Arial"/>
              <a:cs typeface="Arial"/>
              <a:sym typeface="Arial"/>
            </a:endParaRPr>
          </a:p>
          <a:p>
            <a:pPr marL="608965" marR="0" lvl="0" indent="-405765" algn="l" rtl="0">
              <a:lnSpc>
                <a:spcPct val="100000"/>
              </a:lnSpc>
              <a:spcBef>
                <a:spcPts val="0"/>
              </a:spcBef>
              <a:spcAft>
                <a:spcPts val="0"/>
              </a:spcAft>
              <a:buClr>
                <a:srgbClr val="000000"/>
              </a:buClr>
              <a:buSzPts val="1200"/>
              <a:buFont typeface="Arial"/>
              <a:buChar char="●"/>
            </a:pPr>
            <a:r>
              <a:rPr lang="nl-BE" sz="1600" b="0" i="0" u="none" strike="noStrike" cap="none" dirty="0">
                <a:solidFill>
                  <a:srgbClr val="000000"/>
                </a:solidFill>
                <a:latin typeface="Arial"/>
                <a:ea typeface="Arial"/>
                <a:cs typeface="Arial"/>
                <a:sym typeface="Arial"/>
              </a:rPr>
              <a:t>Finaliseren publicatie als kandidaat-standaard op het </a:t>
            </a:r>
            <a:r>
              <a:rPr lang="nl-BE" sz="1600" u="sng" dirty="0">
                <a:solidFill>
                  <a:schemeClr val="hlink"/>
                </a:solidFill>
                <a:hlinkClick r:id="rId4">
                  <a:extLst>
                    <a:ext uri="{A12FA001-AC4F-418D-AE19-62706E023703}">
                      <ahyp:hlinkClr xmlns:ahyp="http://schemas.microsoft.com/office/drawing/2018/hyperlinkcolor" val="tx"/>
                    </a:ext>
                  </a:extLst>
                </a:hlinkClick>
              </a:rPr>
              <a:t>standaardenregister</a:t>
            </a:r>
            <a:br>
              <a:rPr lang="nl-BE" sz="1600" b="0" i="0" u="none" strike="noStrike" cap="none" dirty="0">
                <a:latin typeface="Arial"/>
                <a:ea typeface="Arial"/>
                <a:cs typeface="Arial"/>
              </a:rPr>
            </a:br>
            <a:endParaRPr lang="nl-BE" sz="1600" b="0" i="0" u="none" strike="noStrike" cap="none" dirty="0">
              <a:solidFill>
                <a:srgbClr val="000000"/>
              </a:solidFill>
              <a:latin typeface="Arial"/>
              <a:ea typeface="Arial"/>
              <a:cs typeface="Arial"/>
            </a:endParaRPr>
          </a:p>
          <a:p>
            <a:pPr marL="608965" marR="0" lvl="0" indent="-405765" algn="l" rtl="0">
              <a:lnSpc>
                <a:spcPct val="100000"/>
              </a:lnSpc>
              <a:spcBef>
                <a:spcPts val="0"/>
              </a:spcBef>
              <a:spcAft>
                <a:spcPts val="0"/>
              </a:spcAft>
              <a:buClr>
                <a:srgbClr val="000000"/>
              </a:buClr>
              <a:buSzPts val="1200"/>
              <a:buFont typeface="Arial"/>
              <a:buChar char="●"/>
            </a:pPr>
            <a:r>
              <a:rPr lang="nl-BE" sz="1600" b="0" i="0" u="none" strike="noStrike" cap="none" dirty="0">
                <a:solidFill>
                  <a:srgbClr val="000000"/>
                </a:solidFill>
                <a:latin typeface="Arial"/>
                <a:ea typeface="Arial"/>
                <a:cs typeface="Arial"/>
                <a:sym typeface="Arial"/>
              </a:rPr>
              <a:t>Via </a:t>
            </a:r>
            <a:r>
              <a:rPr lang="nl-BE" sz="1600" b="0" i="0" u="none" strike="noStrike" cap="none" dirty="0" err="1">
                <a:solidFill>
                  <a:srgbClr val="000000"/>
                </a:solidFill>
                <a:latin typeface="Arial"/>
                <a:ea typeface="Arial"/>
                <a:cs typeface="Arial"/>
                <a:sym typeface="Arial"/>
              </a:rPr>
              <a:t>Github</a:t>
            </a:r>
            <a:r>
              <a:rPr lang="nl-BE" sz="1600" b="0" i="0" u="none" strike="noStrike" cap="none" dirty="0">
                <a:solidFill>
                  <a:srgbClr val="000000"/>
                </a:solidFill>
                <a:latin typeface="Arial"/>
                <a:ea typeface="Arial"/>
                <a:cs typeface="Arial"/>
                <a:sym typeface="Arial"/>
              </a:rPr>
              <a:t> vragen, suggesties, etc. loggen</a:t>
            </a:r>
            <a:br>
              <a:rPr lang="nl-BE" sz="1600" b="0" i="0" u="none" strike="noStrike" cap="none" dirty="0">
                <a:latin typeface="Arial"/>
                <a:ea typeface="Arial"/>
                <a:cs typeface="Arial"/>
              </a:rPr>
            </a:br>
            <a:endParaRPr lang="nl-BE" sz="1600" b="0" i="0" u="none" strike="noStrike" cap="none" dirty="0">
              <a:solidFill>
                <a:srgbClr val="000000"/>
              </a:solidFill>
              <a:latin typeface="Arial"/>
              <a:ea typeface="Arial"/>
              <a:cs typeface="Arial"/>
            </a:endParaRPr>
          </a:p>
          <a:p>
            <a:pPr marL="608965" marR="0" lvl="0" indent="-405765" algn="l" rtl="0">
              <a:lnSpc>
                <a:spcPct val="100000"/>
              </a:lnSpc>
              <a:spcBef>
                <a:spcPts val="0"/>
              </a:spcBef>
              <a:spcAft>
                <a:spcPts val="0"/>
              </a:spcAft>
              <a:buClr>
                <a:srgbClr val="000000"/>
              </a:buClr>
              <a:buSzPts val="1200"/>
              <a:buFont typeface="Arial"/>
              <a:buChar char="●"/>
            </a:pPr>
            <a:r>
              <a:rPr lang="nl-BE" sz="1600" b="0" i="0" u="none" strike="noStrike" cap="none" dirty="0">
                <a:solidFill>
                  <a:srgbClr val="000000"/>
                </a:solidFill>
                <a:latin typeface="Arial"/>
                <a:ea typeface="Arial"/>
                <a:cs typeface="Arial"/>
                <a:sym typeface="Arial"/>
              </a:rPr>
              <a:t>Na afloop alle issues categoriseren en via een afsluitend </a:t>
            </a:r>
            <a:r>
              <a:rPr lang="nl-BE" sz="1600" b="0" i="0" u="none" strike="noStrike" cap="none" dirty="0" err="1">
                <a:solidFill>
                  <a:srgbClr val="000000"/>
                </a:solidFill>
                <a:latin typeface="Arial"/>
                <a:ea typeface="Arial"/>
                <a:cs typeface="Arial"/>
                <a:sym typeface="Arial"/>
              </a:rPr>
              <a:t>webinar</a:t>
            </a:r>
            <a:r>
              <a:rPr lang="nl-BE" sz="1600" b="0" i="0" u="none" strike="noStrike" cap="none" dirty="0">
                <a:solidFill>
                  <a:srgbClr val="000000"/>
                </a:solidFill>
                <a:latin typeface="Arial"/>
                <a:ea typeface="Arial"/>
                <a:cs typeface="Arial"/>
                <a:sym typeface="Arial"/>
              </a:rPr>
              <a:t> de oplossingen voorstellen</a:t>
            </a:r>
            <a:endParaRPr lang="nl-BE" sz="1600" b="0" i="0" u="none" strike="noStrike" cap="none" dirty="0">
              <a:solidFill>
                <a:srgbClr val="000000"/>
              </a:solidFill>
              <a:latin typeface="Arial"/>
              <a:ea typeface="Arial"/>
              <a:cs typeface="Arial"/>
            </a:endParaRPr>
          </a:p>
          <a:p>
            <a:pPr marL="1218565" marR="0" lvl="1" indent="-405765" algn="l" rtl="0">
              <a:lnSpc>
                <a:spcPct val="100000"/>
              </a:lnSpc>
              <a:spcBef>
                <a:spcPts val="0"/>
              </a:spcBef>
              <a:spcAft>
                <a:spcPts val="0"/>
              </a:spcAft>
              <a:buSzPts val="1200"/>
              <a:buChar char="○"/>
            </a:pPr>
            <a:r>
              <a:rPr lang="nl-BE" sz="1600" dirty="0"/>
              <a:t>Kleine semantische wijzigingen</a:t>
            </a:r>
          </a:p>
          <a:p>
            <a:pPr marL="1218565" marR="0" lvl="1" indent="-405765" algn="l" rtl="0">
              <a:lnSpc>
                <a:spcPct val="100000"/>
              </a:lnSpc>
              <a:spcBef>
                <a:spcPts val="0"/>
              </a:spcBef>
              <a:spcAft>
                <a:spcPts val="0"/>
              </a:spcAft>
              <a:buSzPts val="1200"/>
              <a:buChar char="○"/>
            </a:pPr>
            <a:r>
              <a:rPr lang="nl-BE" sz="1600" dirty="0"/>
              <a:t>Grote semantische wijzigingen: mogelijkheid van extra werkgroep</a:t>
            </a:r>
          </a:p>
          <a:p>
            <a:pPr marL="608965" marR="0" lvl="0" indent="0" algn="l" rtl="0">
              <a:lnSpc>
                <a:spcPct val="100000"/>
              </a:lnSpc>
              <a:spcBef>
                <a:spcPts val="0"/>
              </a:spcBef>
              <a:spcAft>
                <a:spcPts val="0"/>
              </a:spcAft>
              <a:buNone/>
            </a:pPr>
            <a:endParaRPr lang="nl-BE" sz="1600" dirty="0"/>
          </a:p>
          <a:p>
            <a:pPr marL="608965" marR="0" lvl="0" indent="-405765" algn="l" rtl="0">
              <a:lnSpc>
                <a:spcPct val="100000"/>
              </a:lnSpc>
              <a:spcBef>
                <a:spcPts val="0"/>
              </a:spcBef>
              <a:spcAft>
                <a:spcPts val="0"/>
              </a:spcAft>
              <a:buSzPts val="1200"/>
              <a:buChar char="●"/>
            </a:pPr>
            <a:r>
              <a:rPr lang="nl-BE" sz="1600" dirty="0"/>
              <a:t>Vrijwilligers mappen data op OSLO of implementeren de datastandaard binnen hun tools</a:t>
            </a:r>
          </a:p>
        </p:txBody>
      </p:sp>
      <p:sp>
        <p:nvSpPr>
          <p:cNvPr id="1791" name="Google Shape;1791;g2b06353d1f3_0_14">
            <a:hlinkClick r:id="rId5"/>
          </p:cNvPr>
          <p:cNvSpPr/>
          <p:nvPr/>
        </p:nvSpPr>
        <p:spPr>
          <a:xfrm>
            <a:off x="2994192" y="5721609"/>
            <a:ext cx="3778371" cy="832727"/>
          </a:xfrm>
          <a:prstGeom prst="rect">
            <a:avLst/>
          </a:prstGeom>
          <a:solidFill>
            <a:srgbClr val="FFFFFF"/>
          </a:solidFill>
          <a:ln w="25400" cap="flat" cmpd="sng">
            <a:solidFill>
              <a:srgbClr val="373636"/>
            </a:solidFill>
            <a:prstDash val="solid"/>
            <a:round/>
            <a:headEnd type="none" w="sm" len="sm"/>
            <a:tailEnd type="none" w="sm" len="sm"/>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nl-BE" sz="1600" b="0" i="0" u="sng" strike="noStrike" cap="none" dirty="0">
                <a:solidFill>
                  <a:schemeClr val="hlink"/>
                </a:solidFill>
                <a:latin typeface="Arial"/>
                <a:ea typeface="Arial"/>
                <a:cs typeface="Arial"/>
                <a:sym typeface="Arial"/>
                <a:hlinkClick r:id="rId6"/>
              </a:rPr>
              <a:t>Specificatiedocument, verslagen en presentaties kunnen geraadpleegd worden via data.vlaanderen.be</a:t>
            </a:r>
            <a:endParaRPr lang="nl-BE" sz="1600" b="0" i="0" u="none" strike="noStrike" cap="none" dirty="0">
              <a:solidFill>
                <a:schemeClr val="hlink"/>
              </a:solidFill>
              <a:latin typeface="Arial"/>
              <a:ea typeface="Arial"/>
              <a:cs typeface="Arial"/>
              <a:sym typeface="Arial"/>
              <a:hlinkClick r:id="rId7"/>
            </a:endParaRPr>
          </a:p>
        </p:txBody>
      </p:sp>
      <p:pic>
        <p:nvPicPr>
          <p:cNvPr id="2" name="Picture 1" descr="A close up of a sign&#10;&#10;Description automatically generated">
            <a:extLst>
              <a:ext uri="{FF2B5EF4-FFF2-40B4-BE49-F238E27FC236}">
                <a16:creationId xmlns:a16="http://schemas.microsoft.com/office/drawing/2014/main" id="{0D8417E1-4406-D10A-C33A-9251E1C3900B}"/>
              </a:ext>
            </a:extLst>
          </p:cNvPr>
          <p:cNvPicPr>
            <a:picLocks noChangeAspect="1"/>
          </p:cNvPicPr>
          <p:nvPr/>
        </p:nvPicPr>
        <p:blipFill>
          <a:blip r:embed="rId8"/>
          <a:stretch>
            <a:fillRect/>
          </a:stretch>
        </p:blipFill>
        <p:spPr>
          <a:xfrm>
            <a:off x="7579893" y="1523999"/>
            <a:ext cx="3820028" cy="3810001"/>
          </a:xfrm>
          <a:prstGeom prst="rect">
            <a:avLst/>
          </a:prstGeom>
        </p:spPr>
      </p:pic>
      <p:sp>
        <p:nvSpPr>
          <p:cNvPr id="3" name="Rectangle 2">
            <a:extLst>
              <a:ext uri="{FF2B5EF4-FFF2-40B4-BE49-F238E27FC236}">
                <a16:creationId xmlns:a16="http://schemas.microsoft.com/office/drawing/2014/main" id="{29EF8326-3813-D5DE-4F31-CF1169CFEFFC}"/>
              </a:ext>
            </a:extLst>
          </p:cNvPr>
          <p:cNvSpPr/>
          <p:nvPr/>
        </p:nvSpPr>
        <p:spPr>
          <a:xfrm>
            <a:off x="7580618" y="5728866"/>
            <a:ext cx="3828142" cy="830066"/>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marL="152400" algn="ctr" fontAlgn="b">
              <a:buSzPts val="1200"/>
            </a:pPr>
            <a:r>
              <a:rPr lang="nl-NL" sz="1600" b="0" i="0">
                <a:solidFill>
                  <a:srgbClr val="474747"/>
                </a:solidFill>
                <a:effectLst/>
                <a:latin typeface="+mj-lt"/>
              </a:rPr>
              <a:t>Goedkeuring werkgroep aanvragen voor aanmelding publieke review</a:t>
            </a:r>
            <a:endParaRPr lang="nl-NL" sz="1600" b="0" i="0">
              <a:solidFill>
                <a:srgbClr val="474747"/>
              </a:solidFill>
              <a:effectLst/>
              <a:latin typeface="+mj-lt"/>
              <a:cs typeface="Arial"/>
            </a:endParaRPr>
          </a:p>
          <a:p>
            <a:pPr marL="152400" algn="ctr" fontAlgn="b">
              <a:buSzPts val="1200"/>
            </a:pPr>
            <a:r>
              <a:rPr lang="nl-NL" sz="1200">
                <a:solidFill>
                  <a:srgbClr val="474747"/>
                </a:solidFill>
                <a:latin typeface="+mj-lt"/>
              </a:rPr>
              <a:t>WG Datastandaarden – januari 2025 – 13:00-16:00</a:t>
            </a:r>
            <a:endParaRPr lang="nl-BE" sz="1200">
              <a:latin typeface="+mj-lt"/>
            </a:endParaRPr>
          </a:p>
        </p:txBody>
      </p:sp>
      <p:pic>
        <p:nvPicPr>
          <p:cNvPr id="4" name="Graphic 2" descr="Comment Like with solid fill">
            <a:extLst>
              <a:ext uri="{FF2B5EF4-FFF2-40B4-BE49-F238E27FC236}">
                <a16:creationId xmlns:a16="http://schemas.microsoft.com/office/drawing/2014/main" id="{08B30E96-7AC1-E5F4-2FE9-17C6D2E777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986476">
            <a:off x="6930522" y="5246073"/>
            <a:ext cx="1034150" cy="976093"/>
          </a:xfrm>
          <a:prstGeom prst="rect">
            <a:avLst/>
          </a:prstGeom>
        </p:spPr>
      </p:pic>
    </p:spTree>
    <p:extLst>
      <p:ext uri="{BB962C8B-B14F-4D97-AF65-F5344CB8AC3E}">
        <p14:creationId xmlns:p14="http://schemas.microsoft.com/office/powerpoint/2010/main" val="2823799272"/>
      </p:ext>
    </p:extLst>
  </p:cSld>
  <p:clrMapOvr>
    <a:masterClrMapping/>
  </p:clrMapOvr>
  <p:extLst>
    <p:ext uri="{6950BFC3-D8DA-4A85-94F7-54DA5524770B}">
      <p188:commentRel xmlns:p188="http://schemas.microsoft.com/office/powerpoint/2018/8/main" r:id="rId3"/>
    </p:ext>
  </p:extLs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g2b06353d1f3_0_519"/>
          <p:cNvSpPr txBox="1">
            <a:spLocks noGrp="1"/>
          </p:cNvSpPr>
          <p:nvPr>
            <p:ph type="title"/>
          </p:nvPr>
        </p:nvSpPr>
        <p:spPr>
          <a:xfrm>
            <a:off x="610400" y="349600"/>
            <a:ext cx="9888000" cy="1116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BE" sz="3600" kern="1200" dirty="0">
                <a:solidFill>
                  <a:schemeClr val="dk1"/>
                </a:solidFill>
                <a:latin typeface="Proxima Nova"/>
                <a:ea typeface="+mn-ea"/>
                <a:cs typeface="+mn-cs"/>
              </a:rPr>
              <a:t>Vrijwilligers?</a:t>
            </a:r>
          </a:p>
        </p:txBody>
      </p:sp>
      <p:pic>
        <p:nvPicPr>
          <p:cNvPr id="2" name="Picture 1" descr="A poster with a city landscape and buildings&#10;&#10;Description automatically generated">
            <a:extLst>
              <a:ext uri="{FF2B5EF4-FFF2-40B4-BE49-F238E27FC236}">
                <a16:creationId xmlns:a16="http://schemas.microsoft.com/office/drawing/2014/main" id="{85B8FC2A-934B-9B2A-D215-AD25EB47C5CD}"/>
              </a:ext>
            </a:extLst>
          </p:cNvPr>
          <p:cNvPicPr>
            <a:picLocks noChangeAspect="1"/>
          </p:cNvPicPr>
          <p:nvPr/>
        </p:nvPicPr>
        <p:blipFill>
          <a:blip r:embed="rId3"/>
          <a:stretch>
            <a:fillRect/>
          </a:stretch>
        </p:blipFill>
        <p:spPr>
          <a:xfrm>
            <a:off x="5404184" y="0"/>
            <a:ext cx="6858000" cy="6858000"/>
          </a:xfrm>
          <a:prstGeom prst="rect">
            <a:avLst/>
          </a:prstGeom>
        </p:spPr>
      </p:pic>
    </p:spTree>
    <p:extLst>
      <p:ext uri="{BB962C8B-B14F-4D97-AF65-F5344CB8AC3E}">
        <p14:creationId xmlns:p14="http://schemas.microsoft.com/office/powerpoint/2010/main" val="810839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g2ac526431d1_0_105"/>
          <p:cNvSpPr txBox="1"/>
          <p:nvPr/>
        </p:nvSpPr>
        <p:spPr>
          <a:xfrm>
            <a:off x="838201" y="365127"/>
            <a:ext cx="10515600" cy="592515"/>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nl-BE" sz="3600" dirty="0">
                <a:solidFill>
                  <a:schemeClr val="dk1"/>
                </a:solidFill>
                <a:latin typeface="Proxima Nova"/>
                <a:ea typeface="+mn-ea"/>
                <a:cs typeface="+mn-cs"/>
              </a:rPr>
              <a:t>Feedback </a:t>
            </a:r>
            <a:r>
              <a:rPr lang="nl-BE" sz="3600" dirty="0">
                <a:solidFill>
                  <a:schemeClr val="dk1"/>
                </a:solidFill>
                <a:latin typeface="Proxima Nova"/>
                <a:ea typeface="+mn-ea"/>
                <a:cs typeface="+mn-cs"/>
                <a:hlinkClick r:id="rId4">
                  <a:extLst>
                    <a:ext uri="{A12FA001-AC4F-418D-AE19-62706E023703}">
                      <ahyp:hlinkClr xmlns:ahyp="http://schemas.microsoft.com/office/drawing/2018/hyperlinkcolor" val="tx"/>
                    </a:ext>
                  </a:extLst>
                </a:hlinkClick>
              </a:rPr>
              <a:t>data.</a:t>
            </a:r>
            <a:r>
              <a:rPr lang="nl-BE" sz="3600" dirty="0">
                <a:solidFill>
                  <a:schemeClr val="dk1"/>
                </a:solidFill>
                <a:latin typeface="Proxima Nova"/>
                <a:ea typeface="+mn-ea"/>
                <a:cs typeface="+mn-cs"/>
                <a:hlinkClick r:id="rId5">
                  <a:extLst>
                    <a:ext uri="{A12FA001-AC4F-418D-AE19-62706E023703}">
                      <ahyp:hlinkClr xmlns:ahyp="http://schemas.microsoft.com/office/drawing/2018/hyperlinkcolor" val="tx"/>
                    </a:ext>
                  </a:extLst>
                </a:hlinkClick>
              </a:rPr>
              <a:t>vlaanderen</a:t>
            </a:r>
            <a:endParaRPr lang="nl-BE" sz="3600" dirty="0">
              <a:solidFill>
                <a:schemeClr val="dk1"/>
              </a:solidFill>
              <a:latin typeface="Proxima Nova"/>
              <a:ea typeface="+mn-ea"/>
              <a:cs typeface="+mn-cs"/>
              <a:hlinkClick r:id="rId6">
                <a:extLst>
                  <a:ext uri="{A12FA001-AC4F-418D-AE19-62706E023703}">
                    <ahyp:hlinkClr xmlns:ahyp="http://schemas.microsoft.com/office/drawing/2018/hyperlinkcolor" val="tx"/>
                  </a:ext>
                </a:extLst>
              </a:hlinkClick>
            </a:endParaRPr>
          </a:p>
        </p:txBody>
      </p:sp>
      <p:pic>
        <p:nvPicPr>
          <p:cNvPr id="5" name="Picture 4">
            <a:extLst>
              <a:ext uri="{FF2B5EF4-FFF2-40B4-BE49-F238E27FC236}">
                <a16:creationId xmlns:a16="http://schemas.microsoft.com/office/drawing/2014/main" id="{843027E3-337F-2130-CE57-2B53C50C4AB6}"/>
              </a:ext>
            </a:extLst>
          </p:cNvPr>
          <p:cNvPicPr>
            <a:picLocks noChangeAspect="1"/>
          </p:cNvPicPr>
          <p:nvPr/>
        </p:nvPicPr>
        <p:blipFill>
          <a:blip r:embed="rId7"/>
          <a:stretch>
            <a:fillRect/>
          </a:stretch>
        </p:blipFill>
        <p:spPr>
          <a:xfrm>
            <a:off x="983344" y="1625201"/>
            <a:ext cx="4352686" cy="1564780"/>
          </a:xfrm>
          <a:prstGeom prst="rect">
            <a:avLst/>
          </a:prstGeom>
        </p:spPr>
      </p:pic>
      <p:pic>
        <p:nvPicPr>
          <p:cNvPr id="1026" name="Picture 2">
            <a:extLst>
              <a:ext uri="{FF2B5EF4-FFF2-40B4-BE49-F238E27FC236}">
                <a16:creationId xmlns:a16="http://schemas.microsoft.com/office/drawing/2014/main" id="{EB6B2AB4-8D22-9449-38FE-2DD774A11E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2980" y="3194515"/>
            <a:ext cx="4350076" cy="23401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CBCC4AD-FD54-7099-3B53-4E80B2F3E3AD}"/>
              </a:ext>
            </a:extLst>
          </p:cNvPr>
          <p:cNvPicPr>
            <a:picLocks noChangeAspect="1"/>
          </p:cNvPicPr>
          <p:nvPr/>
        </p:nvPicPr>
        <p:blipFill>
          <a:blip r:embed="rId9"/>
          <a:stretch>
            <a:fillRect/>
          </a:stretch>
        </p:blipFill>
        <p:spPr>
          <a:xfrm>
            <a:off x="6333827" y="1625201"/>
            <a:ext cx="5208167" cy="4861781"/>
          </a:xfrm>
          <a:prstGeom prst="rect">
            <a:avLst/>
          </a:prstGeom>
        </p:spPr>
      </p:pic>
      <p:sp>
        <p:nvSpPr>
          <p:cNvPr id="2" name="TextBox 1">
            <a:extLst>
              <a:ext uri="{FF2B5EF4-FFF2-40B4-BE49-F238E27FC236}">
                <a16:creationId xmlns:a16="http://schemas.microsoft.com/office/drawing/2014/main" id="{CFE9C325-583F-58C8-209A-AE1F2E0FE61E}"/>
              </a:ext>
            </a:extLst>
          </p:cNvPr>
          <p:cNvSpPr txBox="1"/>
          <p:nvPr/>
        </p:nvSpPr>
        <p:spPr>
          <a:xfrm>
            <a:off x="979714" y="114662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rgbClr val="000000"/>
                </a:solidFill>
                <a:latin typeface="flanders-serif"/>
              </a:rPr>
              <a:t>Applicatieprofiel</a:t>
            </a:r>
            <a:r>
              <a:rPr lang="en-US" b="1">
                <a:solidFill>
                  <a:srgbClr val="000000"/>
                </a:solidFill>
                <a:latin typeface="flanders-serif"/>
              </a:rPr>
              <a:t> </a:t>
            </a:r>
          </a:p>
        </p:txBody>
      </p:sp>
      <p:sp>
        <p:nvSpPr>
          <p:cNvPr id="3" name="TextBox 2">
            <a:extLst>
              <a:ext uri="{FF2B5EF4-FFF2-40B4-BE49-F238E27FC236}">
                <a16:creationId xmlns:a16="http://schemas.microsoft.com/office/drawing/2014/main" id="{5F930852-8A8A-CC8C-065F-1C88FC020DBA}"/>
              </a:ext>
            </a:extLst>
          </p:cNvPr>
          <p:cNvSpPr txBox="1"/>
          <p:nvPr/>
        </p:nvSpPr>
        <p:spPr>
          <a:xfrm>
            <a:off x="6335485" y="114662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rgbClr val="000000"/>
                </a:solidFill>
                <a:latin typeface="flanders-serif"/>
              </a:rPr>
              <a:t>Vocabularium</a:t>
            </a:r>
            <a:r>
              <a:rPr lang="en-US" b="1">
                <a:solidFill>
                  <a:srgbClr val="000000"/>
                </a:solidFill>
                <a:latin typeface="flanders-serif"/>
              </a:rPr>
              <a:t> </a:t>
            </a:r>
          </a:p>
        </p:txBody>
      </p:sp>
    </p:spTree>
    <p:extLst>
      <p:ext uri="{BB962C8B-B14F-4D97-AF65-F5344CB8AC3E}">
        <p14:creationId xmlns:p14="http://schemas.microsoft.com/office/powerpoint/2010/main" val="516102001"/>
      </p:ext>
    </p:extLst>
  </p:cSld>
  <p:clrMapOvr>
    <a:masterClrMapping/>
  </p:clrMapOvr>
  <p:extLst>
    <p:ext uri="{6950BFC3-D8DA-4A85-94F7-54DA5524770B}">
      <p188:commentRel xmlns:p188="http://schemas.microsoft.com/office/powerpoint/2018/8/main" r:id="rId3"/>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g2b06353d1f3_0_674"/>
          <p:cNvSpPr txBox="1">
            <a:spLocks noGrp="1"/>
          </p:cNvSpPr>
          <p:nvPr>
            <p:ph type="sldNum" idx="12"/>
          </p:nvPr>
        </p:nvSpPr>
        <p:spPr>
          <a:xfrm>
            <a:off x="10886236" y="6474604"/>
            <a:ext cx="910000" cy="261600"/>
          </a:xfrm>
          <a:prstGeom prst="rect">
            <a:avLst/>
          </a:prstGeom>
          <a:noFill/>
          <a:ln>
            <a:noFill/>
          </a:ln>
        </p:spPr>
        <p:txBody>
          <a:bodyPr spcFirstLastPara="1" wrap="square" lIns="52733" tIns="52733" rIns="52733" bIns="527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nl-BE"/>
              <a:pPr marL="0" lvl="0" indent="0" algn="r" rtl="0">
                <a:lnSpc>
                  <a:spcPct val="100000"/>
                </a:lnSpc>
                <a:spcBef>
                  <a:spcPts val="0"/>
                </a:spcBef>
                <a:spcAft>
                  <a:spcPts val="0"/>
                </a:spcAft>
                <a:buClr>
                  <a:srgbClr val="000000"/>
                </a:buClr>
                <a:buSzPts val="1000"/>
                <a:buFont typeface="Arial"/>
                <a:buNone/>
              </a:pPr>
              <a:t>113</a:t>
            </a:fld>
            <a:endParaRPr/>
          </a:p>
        </p:txBody>
      </p:sp>
      <p:sp>
        <p:nvSpPr>
          <p:cNvPr id="1811" name="Google Shape;1811;g2b06353d1f3_0_674"/>
          <p:cNvSpPr txBox="1"/>
          <p:nvPr/>
        </p:nvSpPr>
        <p:spPr>
          <a:xfrm>
            <a:off x="670300" y="224533"/>
            <a:ext cx="9450000" cy="589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400"/>
              <a:buFont typeface="Arial"/>
              <a:buNone/>
            </a:pPr>
            <a:r>
              <a:rPr lang="nl-BE" sz="3600" dirty="0" err="1">
                <a:solidFill>
                  <a:schemeClr val="dk1"/>
                </a:solidFill>
                <a:latin typeface="Proxima Nova"/>
                <a:ea typeface="+mn-ea"/>
                <a:cs typeface="+mn-cs"/>
                <a:sym typeface="Proxima Nova"/>
              </a:rPr>
              <a:t>Mapping</a:t>
            </a:r>
            <a:r>
              <a:rPr lang="nl-BE" sz="3600" dirty="0">
                <a:solidFill>
                  <a:schemeClr val="dk1"/>
                </a:solidFill>
                <a:latin typeface="Proxima Nova"/>
                <a:ea typeface="+mn-ea"/>
                <a:cs typeface="+mn-cs"/>
                <a:sym typeface="Proxima Nova"/>
              </a:rPr>
              <a:t> terminologie</a:t>
            </a:r>
          </a:p>
        </p:txBody>
      </p:sp>
      <p:cxnSp>
        <p:nvCxnSpPr>
          <p:cNvPr id="1812" name="Google Shape;1812;g2b06353d1f3_0_674"/>
          <p:cNvCxnSpPr/>
          <p:nvPr/>
        </p:nvCxnSpPr>
        <p:spPr>
          <a:xfrm>
            <a:off x="813167" y="1020067"/>
            <a:ext cx="755200" cy="0"/>
          </a:xfrm>
          <a:prstGeom prst="straightConnector1">
            <a:avLst/>
          </a:prstGeom>
          <a:noFill/>
          <a:ln w="38100" cap="flat" cmpd="sng">
            <a:solidFill>
              <a:schemeClr val="accent1"/>
            </a:solidFill>
            <a:prstDash val="solid"/>
            <a:round/>
            <a:headEnd type="none" w="sm" len="sm"/>
            <a:tailEnd type="none" w="sm" len="sm"/>
          </a:ln>
        </p:spPr>
      </p:cxnSp>
      <p:pic>
        <p:nvPicPr>
          <p:cNvPr id="1813" name="Google Shape;1813;g2b06353d1f3_0_674"/>
          <p:cNvPicPr preferRelativeResize="0"/>
          <p:nvPr/>
        </p:nvPicPr>
        <p:blipFill rotWithShape="1">
          <a:blip r:embed="rId3">
            <a:alphaModFix/>
          </a:blip>
          <a:srcRect/>
          <a:stretch/>
        </p:blipFill>
        <p:spPr>
          <a:xfrm>
            <a:off x="813167" y="1269901"/>
            <a:ext cx="10983069" cy="4547665"/>
          </a:xfrm>
          <a:prstGeom prst="rect">
            <a:avLst/>
          </a:prstGeom>
          <a:noFill/>
          <a:ln>
            <a:noFill/>
          </a:ln>
        </p:spPr>
      </p:pic>
    </p:spTree>
    <p:extLst>
      <p:ext uri="{BB962C8B-B14F-4D97-AF65-F5344CB8AC3E}">
        <p14:creationId xmlns:p14="http://schemas.microsoft.com/office/powerpoint/2010/main" val="20702844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g2b06353d1f3_0_788"/>
          <p:cNvSpPr txBox="1">
            <a:spLocks noGrp="1"/>
          </p:cNvSpPr>
          <p:nvPr>
            <p:ph type="sldNum" idx="12"/>
          </p:nvPr>
        </p:nvSpPr>
        <p:spPr>
          <a:xfrm>
            <a:off x="10886236" y="6474604"/>
            <a:ext cx="910000" cy="261600"/>
          </a:xfrm>
          <a:prstGeom prst="rect">
            <a:avLst/>
          </a:prstGeom>
          <a:noFill/>
          <a:ln>
            <a:noFill/>
          </a:ln>
        </p:spPr>
        <p:txBody>
          <a:bodyPr spcFirstLastPara="1" wrap="square" lIns="52733" tIns="52733" rIns="52733" bIns="527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nl-BE"/>
              <a:pPr marL="0" lvl="0" indent="0" algn="r" rtl="0">
                <a:lnSpc>
                  <a:spcPct val="100000"/>
                </a:lnSpc>
                <a:spcBef>
                  <a:spcPts val="0"/>
                </a:spcBef>
                <a:spcAft>
                  <a:spcPts val="0"/>
                </a:spcAft>
                <a:buClr>
                  <a:srgbClr val="000000"/>
                </a:buClr>
                <a:buSzPts val="1000"/>
                <a:buFont typeface="Arial"/>
                <a:buNone/>
              </a:pPr>
              <a:t>114</a:t>
            </a:fld>
            <a:endParaRPr/>
          </a:p>
        </p:txBody>
      </p:sp>
      <p:sp>
        <p:nvSpPr>
          <p:cNvPr id="1820" name="Google Shape;1820;g2b06353d1f3_0_788"/>
          <p:cNvSpPr txBox="1"/>
          <p:nvPr/>
        </p:nvSpPr>
        <p:spPr>
          <a:xfrm>
            <a:off x="670300" y="224533"/>
            <a:ext cx="9450000" cy="589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400"/>
            </a:pPr>
            <a:r>
              <a:rPr lang="nl-BE" sz="3600">
                <a:solidFill>
                  <a:schemeClr val="dk1"/>
                </a:solidFill>
                <a:latin typeface="Proxima Nova"/>
                <a:ea typeface="+mn-ea"/>
                <a:cs typeface="+mn-cs"/>
                <a:sym typeface="Proxima Nova"/>
              </a:rPr>
              <a:t>Meer informatie te vinden op data.vlaanderen.be</a:t>
            </a:r>
          </a:p>
        </p:txBody>
      </p:sp>
      <p:cxnSp>
        <p:nvCxnSpPr>
          <p:cNvPr id="1821" name="Google Shape;1821;g2b06353d1f3_0_788"/>
          <p:cNvCxnSpPr/>
          <p:nvPr/>
        </p:nvCxnSpPr>
        <p:spPr>
          <a:xfrm>
            <a:off x="813167" y="1020067"/>
            <a:ext cx="755200" cy="0"/>
          </a:xfrm>
          <a:prstGeom prst="straightConnector1">
            <a:avLst/>
          </a:prstGeom>
          <a:noFill/>
          <a:ln w="38100" cap="flat" cmpd="sng">
            <a:solidFill>
              <a:schemeClr val="accent1"/>
            </a:solidFill>
            <a:prstDash val="solid"/>
            <a:round/>
            <a:headEnd type="none" w="sm" len="sm"/>
            <a:tailEnd type="none" w="sm" len="sm"/>
          </a:ln>
        </p:spPr>
      </p:cxnSp>
      <p:pic>
        <p:nvPicPr>
          <p:cNvPr id="1822" name="Google Shape;1822;g2b06353d1f3_0_788"/>
          <p:cNvPicPr preferRelativeResize="0"/>
          <p:nvPr/>
        </p:nvPicPr>
        <p:blipFill>
          <a:blip r:embed="rId3">
            <a:alphaModFix/>
          </a:blip>
          <a:stretch>
            <a:fillRect/>
          </a:stretch>
        </p:blipFill>
        <p:spPr>
          <a:xfrm>
            <a:off x="813167" y="953134"/>
            <a:ext cx="9939235" cy="5717001"/>
          </a:xfrm>
          <a:prstGeom prst="rect">
            <a:avLst/>
          </a:prstGeom>
          <a:noFill/>
          <a:ln>
            <a:noFill/>
          </a:ln>
        </p:spPr>
      </p:pic>
      <p:sp>
        <p:nvSpPr>
          <p:cNvPr id="1823" name="Google Shape;1823;g2b06353d1f3_0_788"/>
          <p:cNvSpPr/>
          <p:nvPr/>
        </p:nvSpPr>
        <p:spPr>
          <a:xfrm>
            <a:off x="8184667" y="2503533"/>
            <a:ext cx="2278800" cy="1070000"/>
          </a:xfrm>
          <a:prstGeom prst="rect">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1824" name="Google Shape;1824;g2b06353d1f3_0_788"/>
          <p:cNvSpPr/>
          <p:nvPr/>
        </p:nvSpPr>
        <p:spPr>
          <a:xfrm>
            <a:off x="8184667" y="3744533"/>
            <a:ext cx="2278800" cy="1070000"/>
          </a:xfrm>
          <a:prstGeom prst="rect">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1825" name="Google Shape;1825;g2b06353d1f3_0_788"/>
          <p:cNvSpPr/>
          <p:nvPr/>
        </p:nvSpPr>
        <p:spPr>
          <a:xfrm>
            <a:off x="5766533" y="4996233"/>
            <a:ext cx="2278800" cy="1070000"/>
          </a:xfrm>
          <a:prstGeom prst="rect">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Tree>
    <p:extLst>
      <p:ext uri="{BB962C8B-B14F-4D97-AF65-F5344CB8AC3E}">
        <p14:creationId xmlns:p14="http://schemas.microsoft.com/office/powerpoint/2010/main" val="22400044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pic>
        <p:nvPicPr>
          <p:cNvPr id="1831" name="Google Shape;1831;g2b06353d1f3_0_801"/>
          <p:cNvPicPr preferRelativeResize="0"/>
          <p:nvPr/>
        </p:nvPicPr>
        <p:blipFill>
          <a:blip r:embed="rId3">
            <a:alphaModFix/>
          </a:blip>
          <a:stretch>
            <a:fillRect/>
          </a:stretch>
        </p:blipFill>
        <p:spPr>
          <a:xfrm>
            <a:off x="1579100" y="1961371"/>
            <a:ext cx="9307136" cy="4251979"/>
          </a:xfrm>
          <a:prstGeom prst="rect">
            <a:avLst/>
          </a:prstGeom>
          <a:noFill/>
          <a:ln>
            <a:noFill/>
          </a:ln>
        </p:spPr>
      </p:pic>
      <p:sp>
        <p:nvSpPr>
          <p:cNvPr id="1832" name="Google Shape;1832;g2b06353d1f3_0_801"/>
          <p:cNvSpPr txBox="1">
            <a:spLocks noGrp="1"/>
          </p:cNvSpPr>
          <p:nvPr>
            <p:ph type="sldNum" idx="12"/>
          </p:nvPr>
        </p:nvSpPr>
        <p:spPr>
          <a:xfrm>
            <a:off x="10886236" y="6474604"/>
            <a:ext cx="910000" cy="261600"/>
          </a:xfrm>
          <a:prstGeom prst="rect">
            <a:avLst/>
          </a:prstGeom>
          <a:noFill/>
          <a:ln>
            <a:noFill/>
          </a:ln>
        </p:spPr>
        <p:txBody>
          <a:bodyPr spcFirstLastPara="1" wrap="square" lIns="52733" tIns="52733" rIns="52733" bIns="527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nl-BE"/>
              <a:pPr marL="0" lvl="0" indent="0" algn="r" rtl="0">
                <a:lnSpc>
                  <a:spcPct val="100000"/>
                </a:lnSpc>
                <a:spcBef>
                  <a:spcPts val="0"/>
                </a:spcBef>
                <a:spcAft>
                  <a:spcPts val="0"/>
                </a:spcAft>
                <a:buClr>
                  <a:srgbClr val="000000"/>
                </a:buClr>
                <a:buSzPts val="1000"/>
                <a:buFont typeface="Arial"/>
                <a:buNone/>
              </a:pPr>
              <a:t>115</a:t>
            </a:fld>
            <a:endParaRPr/>
          </a:p>
        </p:txBody>
      </p:sp>
      <p:sp>
        <p:nvSpPr>
          <p:cNvPr id="1833" name="Google Shape;1833;g2b06353d1f3_0_801"/>
          <p:cNvSpPr txBox="1"/>
          <p:nvPr/>
        </p:nvSpPr>
        <p:spPr>
          <a:xfrm>
            <a:off x="670300" y="224533"/>
            <a:ext cx="9450000" cy="589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400"/>
              <a:buFont typeface="Arial"/>
              <a:buNone/>
            </a:pPr>
            <a:r>
              <a:rPr lang="nl-BE" sz="3600">
                <a:solidFill>
                  <a:schemeClr val="dk1"/>
                </a:solidFill>
                <a:latin typeface="Proxima Nova"/>
                <a:ea typeface="+mn-ea"/>
                <a:cs typeface="+mn-cs"/>
                <a:sym typeface="Proxima Nova"/>
              </a:rPr>
              <a:t>Meer informatie te vinden op data.vlaanderen.be</a:t>
            </a:r>
          </a:p>
        </p:txBody>
      </p:sp>
      <p:cxnSp>
        <p:nvCxnSpPr>
          <p:cNvPr id="1834" name="Google Shape;1834;g2b06353d1f3_0_801"/>
          <p:cNvCxnSpPr/>
          <p:nvPr/>
        </p:nvCxnSpPr>
        <p:spPr>
          <a:xfrm>
            <a:off x="813167" y="1020067"/>
            <a:ext cx="755200" cy="0"/>
          </a:xfrm>
          <a:prstGeom prst="straightConnector1">
            <a:avLst/>
          </a:prstGeom>
          <a:noFill/>
          <a:ln w="38100" cap="flat" cmpd="sng">
            <a:solidFill>
              <a:schemeClr val="accent1"/>
            </a:solidFill>
            <a:prstDash val="solid"/>
            <a:round/>
            <a:headEnd type="none" w="sm" len="sm"/>
            <a:tailEnd type="none" w="sm" len="sm"/>
          </a:ln>
        </p:spPr>
      </p:cxnSp>
      <p:sp>
        <p:nvSpPr>
          <p:cNvPr id="1835" name="Google Shape;1835;g2b06353d1f3_0_801">
            <a:hlinkClick r:id="rId4"/>
          </p:cNvPr>
          <p:cNvSpPr/>
          <p:nvPr/>
        </p:nvSpPr>
        <p:spPr>
          <a:xfrm>
            <a:off x="4782400" y="2370197"/>
            <a:ext cx="3017200" cy="925200"/>
          </a:xfrm>
          <a:prstGeom prst="rect">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sp>
        <p:nvSpPr>
          <p:cNvPr id="1836" name="Google Shape;1836;g2b06353d1f3_0_801"/>
          <p:cNvSpPr/>
          <p:nvPr/>
        </p:nvSpPr>
        <p:spPr>
          <a:xfrm>
            <a:off x="7815467" y="2370197"/>
            <a:ext cx="3017200" cy="925200"/>
          </a:xfrm>
          <a:prstGeom prst="rect">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latin typeface="Calibri"/>
              <a:ea typeface="Calibri"/>
              <a:cs typeface="Calibri"/>
              <a:sym typeface="Calibri"/>
            </a:endParaRPr>
          </a:p>
        </p:txBody>
      </p:sp>
      <p:cxnSp>
        <p:nvCxnSpPr>
          <p:cNvPr id="1837" name="Google Shape;1837;g2b06353d1f3_0_801"/>
          <p:cNvCxnSpPr>
            <a:stCxn id="1835" idx="0"/>
          </p:cNvCxnSpPr>
          <p:nvPr/>
        </p:nvCxnSpPr>
        <p:spPr>
          <a:xfrm rot="10800000">
            <a:off x="6291000" y="1679797"/>
            <a:ext cx="0" cy="690400"/>
          </a:xfrm>
          <a:prstGeom prst="straightConnector1">
            <a:avLst/>
          </a:prstGeom>
          <a:noFill/>
          <a:ln w="9525" cap="flat" cmpd="sng">
            <a:solidFill>
              <a:schemeClr val="dk2"/>
            </a:solidFill>
            <a:prstDash val="solid"/>
            <a:round/>
            <a:headEnd type="none" w="med" len="med"/>
            <a:tailEnd type="triangle" w="med" len="med"/>
          </a:ln>
        </p:spPr>
      </p:cxnSp>
      <p:sp>
        <p:nvSpPr>
          <p:cNvPr id="1838" name="Google Shape;1838;g2b06353d1f3_0_801"/>
          <p:cNvSpPr txBox="1"/>
          <p:nvPr/>
        </p:nvSpPr>
        <p:spPr>
          <a:xfrm>
            <a:off x="5659733" y="1262467"/>
            <a:ext cx="1572800" cy="5132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nl-BE" sz="1733">
                <a:solidFill>
                  <a:schemeClr val="dk1"/>
                </a:solidFill>
                <a:latin typeface="Calibri"/>
                <a:ea typeface="Calibri"/>
                <a:cs typeface="Calibri"/>
                <a:sym typeface="Calibri"/>
              </a:rPr>
              <a:t>Hoe mappen?</a:t>
            </a:r>
            <a:endParaRPr sz="1733">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49735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g2b06353d1f3_0_819"/>
          <p:cNvSpPr txBox="1">
            <a:spLocks noGrp="1"/>
          </p:cNvSpPr>
          <p:nvPr>
            <p:ph type="body" idx="1"/>
          </p:nvPr>
        </p:nvSpPr>
        <p:spPr>
          <a:xfrm>
            <a:off x="813167" y="1328004"/>
            <a:ext cx="10613600" cy="10916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667"/>
              </a:spcBef>
              <a:spcAft>
                <a:spcPts val="0"/>
              </a:spcAft>
              <a:buSzPts val="1800"/>
              <a:buNone/>
            </a:pPr>
            <a:r>
              <a:rPr lang="nl-BE">
                <a:latin typeface="Proxima Nova"/>
                <a:ea typeface="Proxima Nova"/>
                <a:cs typeface="Proxima Nova"/>
                <a:sym typeface="Proxima Nova"/>
              </a:rPr>
              <a:t>Denk aan een specifiek (niet-semantisch) platform, </a:t>
            </a:r>
            <a:br>
              <a:rPr lang="nl-BE">
                <a:latin typeface="Proxima Nova"/>
                <a:ea typeface="Proxima Nova"/>
                <a:cs typeface="Proxima Nova"/>
                <a:sym typeface="Proxima Nova"/>
              </a:rPr>
            </a:br>
            <a:r>
              <a:rPr lang="nl-BE">
                <a:latin typeface="Proxima Nova"/>
                <a:ea typeface="Proxima Nova"/>
                <a:cs typeface="Proxima Nova"/>
                <a:sym typeface="Proxima Nova"/>
              </a:rPr>
              <a:t>bv. relationele database</a:t>
            </a:r>
            <a:endParaRPr>
              <a:latin typeface="Proxima Nova"/>
              <a:ea typeface="Proxima Nova"/>
              <a:cs typeface="Proxima Nova"/>
              <a:sym typeface="Proxima Nova"/>
            </a:endParaRPr>
          </a:p>
          <a:p>
            <a:pPr marL="0" lvl="0" indent="0" algn="l" rtl="0">
              <a:lnSpc>
                <a:spcPct val="150000"/>
              </a:lnSpc>
              <a:spcBef>
                <a:spcPts val="667"/>
              </a:spcBef>
              <a:spcAft>
                <a:spcPts val="0"/>
              </a:spcAft>
              <a:buSzPts val="1800"/>
              <a:buNone/>
            </a:pPr>
            <a:endParaRPr>
              <a:latin typeface="Proxima Nova"/>
              <a:ea typeface="Proxima Nova"/>
              <a:cs typeface="Proxima Nova"/>
              <a:sym typeface="Proxima Nova"/>
            </a:endParaRPr>
          </a:p>
        </p:txBody>
      </p:sp>
      <p:pic>
        <p:nvPicPr>
          <p:cNvPr id="1844" name="Google Shape;1844;g2b06353d1f3_0_819"/>
          <p:cNvPicPr preferRelativeResize="0"/>
          <p:nvPr/>
        </p:nvPicPr>
        <p:blipFill rotWithShape="1">
          <a:blip r:embed="rId3">
            <a:alphaModFix/>
          </a:blip>
          <a:srcRect/>
          <a:stretch/>
        </p:blipFill>
        <p:spPr>
          <a:xfrm>
            <a:off x="733914" y="2856933"/>
            <a:ext cx="10724177" cy="2276499"/>
          </a:xfrm>
          <a:prstGeom prst="rect">
            <a:avLst/>
          </a:prstGeom>
          <a:noFill/>
          <a:ln>
            <a:noFill/>
          </a:ln>
        </p:spPr>
      </p:pic>
      <p:sp>
        <p:nvSpPr>
          <p:cNvPr id="1845" name="Google Shape;1845;g2b06353d1f3_0_819"/>
          <p:cNvSpPr txBox="1"/>
          <p:nvPr/>
        </p:nvSpPr>
        <p:spPr>
          <a:xfrm>
            <a:off x="1937567" y="5570775"/>
            <a:ext cx="8442800" cy="1056400"/>
          </a:xfrm>
          <a:prstGeom prst="rect">
            <a:avLst/>
          </a:prstGeom>
          <a:noFill/>
          <a:ln>
            <a:noFill/>
          </a:ln>
        </p:spPr>
        <p:txBody>
          <a:bodyPr spcFirstLastPara="1" wrap="square" lIns="91433" tIns="91433" rIns="91433" bIns="914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hlink"/>
              </a:buClr>
              <a:buSzPts val="1800"/>
              <a:buFont typeface="Arial"/>
              <a:buNone/>
            </a:pPr>
            <a:r>
              <a:rPr lang="nl-BE" sz="2400" b="0" i="0" u="sng" strike="noStrike" cap="none">
                <a:solidFill>
                  <a:schemeClr val="hlink"/>
                </a:solidFill>
                <a:latin typeface="Arial"/>
                <a:ea typeface="Arial"/>
                <a:cs typeface="Arial"/>
                <a:sym typeface="Arial"/>
                <a:hlinkClick r:id="rId4"/>
              </a:rPr>
              <a:t>https://github.com/Informatievlaanderen/OSLO-handleiding</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1846" name="Google Shape;1846;g2b06353d1f3_0_819"/>
          <p:cNvSpPr txBox="1"/>
          <p:nvPr/>
        </p:nvSpPr>
        <p:spPr>
          <a:xfrm>
            <a:off x="670300" y="224533"/>
            <a:ext cx="9912800" cy="640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400"/>
            </a:pPr>
            <a:r>
              <a:rPr lang="nl-BE" sz="3600">
                <a:solidFill>
                  <a:schemeClr val="dk1"/>
                </a:solidFill>
                <a:latin typeface="Proxima Nova"/>
                <a:ea typeface="+mn-ea"/>
                <a:cs typeface="+mn-cs"/>
                <a:sym typeface="Proxima Nova"/>
              </a:rPr>
              <a:t>Van applicatieprofiel naar implementatiemodel</a:t>
            </a:r>
          </a:p>
        </p:txBody>
      </p:sp>
      <p:cxnSp>
        <p:nvCxnSpPr>
          <p:cNvPr id="1847" name="Google Shape;1847;g2b06353d1f3_0_819"/>
          <p:cNvCxnSpPr/>
          <p:nvPr/>
        </p:nvCxnSpPr>
        <p:spPr>
          <a:xfrm>
            <a:off x="813167" y="1020067"/>
            <a:ext cx="755200" cy="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1537098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36"/>
          <p:cNvSpPr txBox="1"/>
          <p:nvPr/>
        </p:nvSpPr>
        <p:spPr>
          <a:xfrm>
            <a:off x="789354" y="1746421"/>
            <a:ext cx="5171139" cy="3147508"/>
          </a:xfrm>
          <a:prstGeom prst="rect">
            <a:avLst/>
          </a:prstGeom>
          <a:solidFill>
            <a:schemeClr val="accent1"/>
          </a:solid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86" name="Google Shape;1686;p36"/>
          <p:cNvSpPr txBox="1"/>
          <p:nvPr/>
        </p:nvSpPr>
        <p:spPr>
          <a:xfrm>
            <a:off x="860152" y="1777870"/>
            <a:ext cx="5021600" cy="3113555"/>
          </a:xfrm>
          <a:prstGeom prst="rect">
            <a:avLst/>
          </a:prstGeom>
          <a:noFill/>
          <a:ln>
            <a:noFill/>
          </a:ln>
        </p:spPr>
        <p:txBody>
          <a:bodyPr spcFirstLastPara="1" wrap="square" lIns="121900" tIns="60933" rIns="121900" bIns="60933" anchor="t" anchorCtr="0">
            <a:spAutoFit/>
          </a:bodyPr>
          <a:lstStyle/>
          <a:p>
            <a:pPr algn="ctr">
              <a:buClr>
                <a:srgbClr val="000000"/>
              </a:buClr>
              <a:buSzPts val="1600"/>
            </a:pPr>
            <a:r>
              <a:rPr lang="nl-NL" sz="3200" b="1">
                <a:solidFill>
                  <a:schemeClr val="dk1"/>
                </a:solidFill>
                <a:latin typeface="Arial"/>
                <a:ea typeface="Arial"/>
                <a:cs typeface="Arial"/>
                <a:sym typeface="Arial"/>
              </a:rPr>
              <a:t>OSLO team</a:t>
            </a:r>
            <a:endParaRPr lang="nl-NL" sz="2133" b="1">
              <a:solidFill>
                <a:schemeClr val="dk1"/>
              </a:solidFill>
              <a:latin typeface="Arial"/>
              <a:ea typeface="Arial"/>
              <a:cs typeface="Arial"/>
              <a:sym typeface="Arial"/>
            </a:endParaRPr>
          </a:p>
          <a:p>
            <a:pPr>
              <a:buClr>
                <a:srgbClr val="000000"/>
              </a:buClr>
              <a:buSzPts val="1600"/>
            </a:pPr>
            <a:endParaRPr lang="nl-NL" sz="2133">
              <a:solidFill>
                <a:schemeClr val="dk1"/>
              </a:solidFill>
              <a:latin typeface="Arial"/>
              <a:ea typeface="Arial"/>
              <a:cs typeface="Arial"/>
              <a:sym typeface="Arial"/>
            </a:endParaRPr>
          </a:p>
          <a:p>
            <a:pPr>
              <a:buClr>
                <a:srgbClr val="000000"/>
              </a:buClr>
              <a:buSzPts val="1600"/>
            </a:pPr>
            <a:r>
              <a:rPr lang="nl-NL" sz="2000">
                <a:solidFill>
                  <a:schemeClr val="dk1"/>
                </a:solidFill>
                <a:latin typeface="Arial"/>
                <a:ea typeface="Arial"/>
                <a:cs typeface="Arial"/>
                <a:sym typeface="Arial"/>
              </a:rPr>
              <a:t>Feedback kan per e-mail worden gegeven aan de volgende personen</a:t>
            </a:r>
            <a:r>
              <a:rPr lang="nl-NL" sz="2100">
                <a:solidFill>
                  <a:schemeClr val="dk1"/>
                </a:solidFill>
                <a:latin typeface="Arial"/>
                <a:ea typeface="Arial"/>
                <a:cs typeface="Arial"/>
                <a:sym typeface="Arial"/>
              </a:rPr>
              <a:t>:</a:t>
            </a:r>
            <a:endParaRPr lang="nl-NL" sz="2100">
              <a:solidFill>
                <a:schemeClr val="dk1"/>
              </a:solidFill>
              <a:latin typeface="Arial"/>
              <a:ea typeface="Arial"/>
              <a:cs typeface="Arial"/>
            </a:endParaRPr>
          </a:p>
          <a:p>
            <a:pPr marL="380365" indent="-372110">
              <a:buClr>
                <a:srgbClr val="000000"/>
              </a:buClr>
              <a:buSzPts val="1500"/>
              <a:buFont typeface="Arial"/>
              <a:buChar char="•"/>
            </a:pPr>
            <a:r>
              <a:rPr lang="nl-NL" sz="2000" u="sng">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NL" sz="2000">
              <a:solidFill>
                <a:schemeClr val="hlink"/>
              </a:solidFill>
              <a:latin typeface="Arial"/>
              <a:ea typeface="Arial"/>
              <a:cs typeface="Arial"/>
            </a:endParaRPr>
          </a:p>
          <a:p>
            <a:pPr marL="380365" indent="-372110">
              <a:buClr>
                <a:srgbClr val="000000"/>
              </a:buClr>
              <a:buSzPts val="1500"/>
              <a:buFont typeface="Arial"/>
              <a:buChar char="•"/>
            </a:pPr>
            <a:r>
              <a:rPr lang="nl-NL" sz="2000" u="sng">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NL" sz="1867">
              <a:solidFill>
                <a:schemeClr val="hlink"/>
              </a:solidFill>
              <a:latin typeface="Arial"/>
              <a:ea typeface="Arial"/>
              <a:cs typeface="Arial"/>
            </a:endParaRPr>
          </a:p>
          <a:p>
            <a:pPr marL="380365" indent="-372110">
              <a:buClr>
                <a:srgbClr val="000000"/>
              </a:buClr>
              <a:buSzPts val="1500"/>
              <a:buFont typeface="Arial"/>
              <a:buChar char="•"/>
            </a:pPr>
            <a:r>
              <a:rPr lang="nl-NL" sz="2000" u="sng">
                <a:solidFill>
                  <a:schemeClr val="hlink"/>
                </a:solidFill>
                <a:hlinkClick r:id="rId5">
                  <a:extLst>
                    <a:ext uri="{A12FA001-AC4F-418D-AE19-62706E023703}">
                      <ahyp:hlinkClr xmlns:ahyp="http://schemas.microsoft.com/office/drawing/2018/hyperlinkcolor" val="tx"/>
                    </a:ext>
                  </a:extLst>
                </a:hlinkClick>
              </a:rPr>
              <a:t>yaron.dassonneville@vlaanderen.be</a:t>
            </a:r>
            <a:endParaRPr lang="nl-NL" sz="2000">
              <a:solidFill>
                <a:schemeClr val="hlink"/>
              </a:solidFill>
              <a:cs typeface="Arial"/>
            </a:endParaRPr>
          </a:p>
          <a:p>
            <a:pPr marL="380365" indent="-372110">
              <a:buClr>
                <a:srgbClr val="000000"/>
              </a:buClr>
              <a:buSzPts val="1500"/>
              <a:buFont typeface="Arial"/>
              <a:buChar char="•"/>
            </a:pPr>
            <a:r>
              <a:rPr lang="nl-NL" sz="2000" u="sng">
                <a:solidFill>
                  <a:schemeClr val="hlink"/>
                </a:solidFill>
                <a:cs typeface="Arial"/>
                <a:hlinkClick r:id="rId6">
                  <a:extLst>
                    <a:ext uri="{A12FA001-AC4F-418D-AE19-62706E023703}">
                      <ahyp:hlinkClr xmlns:ahyp="http://schemas.microsoft.com/office/drawing/2018/hyperlinkcolor" val="tx"/>
                    </a:ext>
                  </a:extLst>
                </a:hlinkClick>
              </a:rPr>
              <a:t>aline.verbrugge@vlaanderen.be</a:t>
            </a:r>
          </a:p>
          <a:p>
            <a:pPr marL="380365" indent="-372110">
              <a:buClr>
                <a:srgbClr val="000000"/>
              </a:buClr>
              <a:buSzPts val="1500"/>
              <a:buFont typeface="Arial"/>
              <a:buChar char="•"/>
            </a:pPr>
            <a:r>
              <a:rPr lang="nl-NL" sz="2000" u="sng">
                <a:solidFill>
                  <a:schemeClr val="hlink"/>
                </a:solidFill>
                <a:cs typeface="Arial"/>
                <a:hlinkClick r:id="rId7"/>
              </a:rPr>
              <a:t>pieter.heyvaert@vlaanderen.be</a:t>
            </a:r>
            <a:r>
              <a:rPr lang="nl-NL" sz="2000" u="sng">
                <a:solidFill>
                  <a:schemeClr val="hlink"/>
                </a:solidFill>
                <a:cs typeface="Arial"/>
              </a:rPr>
              <a:t> </a:t>
            </a:r>
          </a:p>
        </p:txBody>
      </p:sp>
      <p:sp>
        <p:nvSpPr>
          <p:cNvPr id="1687" name="Google Shape;1687;p36"/>
          <p:cNvSpPr txBox="1"/>
          <p:nvPr/>
        </p:nvSpPr>
        <p:spPr>
          <a:xfrm>
            <a:off x="6512476" y="1785494"/>
            <a:ext cx="5109419" cy="4251453"/>
          </a:xfrm>
          <a:prstGeom prst="rect">
            <a:avLst/>
          </a:prstGeom>
          <a:solidFill>
            <a:schemeClr val="dk1"/>
          </a:solid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89" name="Google Shape;1689;p36"/>
          <p:cNvSpPr txBox="1"/>
          <p:nvPr/>
        </p:nvSpPr>
        <p:spPr>
          <a:xfrm>
            <a:off x="6806818" y="1787639"/>
            <a:ext cx="4534800" cy="2462158"/>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60933" rIns="121900" bIns="60933" anchor="t" anchorCtr="0">
            <a:spAutoFit/>
          </a:bodyPr>
          <a:lstStyle/>
          <a:p>
            <a:pPr marL="136525" indent="0" algn="ctr">
              <a:buClr>
                <a:srgbClr val="000000"/>
              </a:buClr>
              <a:buSzPts val="1600"/>
              <a:buNone/>
            </a:pPr>
            <a:r>
              <a:rPr lang="nl-NL" sz="3200" b="1" err="1">
                <a:solidFill>
                  <a:schemeClr val="bg1"/>
                </a:solidFill>
                <a:latin typeface="Arial"/>
                <a:ea typeface="Arial"/>
                <a:cs typeface="Arial"/>
                <a:sym typeface="Arial"/>
              </a:rPr>
              <a:t>Github</a:t>
            </a:r>
            <a:endParaRPr lang="nl-NL" sz="2000" err="1">
              <a:solidFill>
                <a:schemeClr val="bg1"/>
              </a:solidFill>
              <a:latin typeface="Arial"/>
              <a:ea typeface="Arial"/>
              <a:cs typeface="Arial"/>
            </a:endParaRPr>
          </a:p>
          <a:p>
            <a:pPr marL="136525" indent="0">
              <a:buClr>
                <a:srgbClr val="000000"/>
              </a:buClr>
              <a:buSzPts val="1600"/>
              <a:buNone/>
            </a:pPr>
            <a:endParaRPr lang="nl-NL" sz="2000">
              <a:solidFill>
                <a:schemeClr val="bg1"/>
              </a:solidFill>
              <a:latin typeface="Arial"/>
              <a:ea typeface="Arial"/>
              <a:cs typeface="Arial"/>
            </a:endParaRPr>
          </a:p>
          <a:p>
            <a:pPr marL="136525">
              <a:buClr>
                <a:srgbClr val="000000"/>
              </a:buClr>
              <a:buSzPts val="1600"/>
            </a:pPr>
            <a:r>
              <a:rPr lang="nl-NL" sz="2000">
                <a:solidFill>
                  <a:schemeClr val="bg1"/>
                </a:solidFill>
                <a:latin typeface="Arial"/>
                <a:ea typeface="Arial"/>
                <a:cs typeface="Arial"/>
                <a:sym typeface="Arial"/>
              </a:rPr>
              <a:t>Feedback kan gegeven worden door issues aan te maken op </a:t>
            </a:r>
            <a:r>
              <a:rPr lang="nl-NL" sz="2000">
                <a:solidFill>
                  <a:schemeClr val="bg1"/>
                </a:solidFill>
                <a:ea typeface="+mn-lt"/>
                <a:cs typeface="+mn-lt"/>
                <a:sym typeface="Arial"/>
                <a:hlinkClick r:id="rId8">
                  <a:extLst>
                    <a:ext uri="{A12FA001-AC4F-418D-AE19-62706E023703}">
                      <ahyp:hlinkClr xmlns:ahyp="http://schemas.microsoft.com/office/drawing/2018/hyperlinkcolor" val="tx"/>
                    </a:ext>
                  </a:extLst>
                </a:hlinkClick>
              </a:rPr>
              <a:t>https://github.com/Informatievlaanderen/OSLOthema-citerra</a:t>
            </a:r>
            <a:r>
              <a:rPr lang="nl-NL" sz="2000">
                <a:solidFill>
                  <a:schemeClr val="bg1"/>
                </a:solidFill>
                <a:ea typeface="+mn-lt"/>
                <a:cs typeface="+mn-lt"/>
                <a:sym typeface="Arial"/>
              </a:rPr>
              <a:t>.</a:t>
            </a:r>
            <a:endParaRPr lang="nl-NL" sz="2000">
              <a:solidFill>
                <a:schemeClr val="bg1"/>
              </a:solidFill>
              <a:ea typeface="+mn-lt"/>
              <a:cs typeface="+mn-lt"/>
            </a:endParaRPr>
          </a:p>
          <a:p>
            <a:pPr marL="136525">
              <a:buSzPts val="1600"/>
            </a:pPr>
            <a:endParaRPr lang="nl-NL" sz="2000">
              <a:solidFill>
                <a:schemeClr val="bg1"/>
              </a:solidFill>
              <a:latin typeface="Arial"/>
              <a:cs typeface="Arial"/>
            </a:endParaRPr>
          </a:p>
        </p:txBody>
      </p:sp>
      <p:sp>
        <p:nvSpPr>
          <p:cNvPr id="1690" name="Google Shape;1690;p36"/>
          <p:cNvSpPr txBox="1"/>
          <p:nvPr/>
        </p:nvSpPr>
        <p:spPr>
          <a:xfrm>
            <a:off x="838201" y="386664"/>
            <a:ext cx="11356039" cy="984400"/>
          </a:xfrm>
          <a:prstGeom prst="rect">
            <a:avLst/>
          </a:prstGeom>
          <a:noFill/>
          <a:ln>
            <a:noFill/>
          </a:ln>
        </p:spPr>
        <p:txBody>
          <a:bodyPr spcFirstLastPara="1" wrap="square" lIns="91400" tIns="45700" rIns="91400" bIns="45700" anchor="t" anchorCtr="0">
            <a:noAutofit/>
          </a:bodyPr>
          <a:lstStyle/>
          <a:p>
            <a:pPr>
              <a:buClr>
                <a:srgbClr val="000000"/>
              </a:buClr>
              <a:buSzPts val="2400"/>
              <a:buFont typeface="Arial"/>
            </a:pPr>
            <a:r>
              <a:rPr lang="en-GB" sz="3600">
                <a:solidFill>
                  <a:schemeClr val="dk1"/>
                </a:solidFill>
                <a:latin typeface="Proxima Nova"/>
                <a:sym typeface="Arial"/>
              </a:rPr>
              <a:t>Feedback &amp; </a:t>
            </a:r>
            <a:r>
              <a:rPr lang="en-GB" sz="3600" err="1">
                <a:solidFill>
                  <a:schemeClr val="dk1"/>
                </a:solidFill>
                <a:latin typeface="Proxima Nova"/>
                <a:sym typeface="Arial"/>
              </a:rPr>
              <a:t>samenwerking</a:t>
            </a:r>
            <a:endParaRPr lang="en-GB" sz="3600">
              <a:solidFill>
                <a:schemeClr val="dk1"/>
              </a:solidFill>
              <a:latin typeface="Proxima Nova"/>
              <a:sym typeface="Arial"/>
            </a:endParaRPr>
          </a:p>
        </p:txBody>
      </p:sp>
      <p:sp>
        <p:nvSpPr>
          <p:cNvPr id="1691" name="Google Shape;1691;p36"/>
          <p:cNvSpPr/>
          <p:nvPr/>
        </p:nvSpPr>
        <p:spPr>
          <a:xfrm>
            <a:off x="764807" y="5847645"/>
            <a:ext cx="1752615" cy="802492"/>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2" name="Google Shape;1684;p36">
            <a:extLst>
              <a:ext uri="{FF2B5EF4-FFF2-40B4-BE49-F238E27FC236}">
                <a16:creationId xmlns:a16="http://schemas.microsoft.com/office/drawing/2014/main" id="{B8158FFC-61A8-0EFA-7A01-3EF8D2458B26}"/>
              </a:ext>
            </a:extLst>
          </p:cNvPr>
          <p:cNvSpPr txBox="1"/>
          <p:nvPr/>
        </p:nvSpPr>
        <p:spPr>
          <a:xfrm>
            <a:off x="769816" y="5116804"/>
            <a:ext cx="5200447" cy="959202"/>
          </a:xfrm>
          <a:prstGeom prst="rect">
            <a:avLst/>
          </a:prstGeom>
          <a:solidFill>
            <a:schemeClr val="accent1"/>
          </a:solid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 name="Google Shape;1686;p36">
            <a:extLst>
              <a:ext uri="{FF2B5EF4-FFF2-40B4-BE49-F238E27FC236}">
                <a16:creationId xmlns:a16="http://schemas.microsoft.com/office/drawing/2014/main" id="{3676969F-2A91-D565-41DB-7504CABE49A0}"/>
              </a:ext>
            </a:extLst>
          </p:cNvPr>
          <p:cNvSpPr txBox="1"/>
          <p:nvPr/>
        </p:nvSpPr>
        <p:spPr>
          <a:xfrm>
            <a:off x="850383" y="4444870"/>
            <a:ext cx="5080215" cy="1559283"/>
          </a:xfrm>
          <a:prstGeom prst="rect">
            <a:avLst/>
          </a:prstGeom>
          <a:noFill/>
          <a:ln>
            <a:noFill/>
          </a:ln>
        </p:spPr>
        <p:txBody>
          <a:bodyPr spcFirstLastPara="1" wrap="square" lIns="121900" tIns="60933" rIns="121900" bIns="60933" anchor="t" anchorCtr="0">
            <a:spAutoFit/>
          </a:bodyPr>
          <a:lstStyle/>
          <a:p>
            <a:pPr algn="ctr">
              <a:buClr>
                <a:srgbClr val="000000"/>
              </a:buClr>
              <a:buSzPts val="1600"/>
            </a:pPr>
            <a:endParaRPr lang="nl-NL" sz="3200" b="1">
              <a:solidFill>
                <a:schemeClr val="dk1"/>
              </a:solidFill>
              <a:latin typeface="Arial"/>
              <a:ea typeface="Arial"/>
              <a:cs typeface="Arial"/>
            </a:endParaRPr>
          </a:p>
          <a:p>
            <a:pPr>
              <a:buClr>
                <a:srgbClr val="000000"/>
              </a:buClr>
              <a:buSzPts val="1600"/>
            </a:pPr>
            <a:endParaRPr lang="nl-NL" sz="2133">
              <a:solidFill>
                <a:schemeClr val="dk1"/>
              </a:solidFill>
              <a:latin typeface="Arial"/>
              <a:ea typeface="Arial"/>
              <a:cs typeface="Arial"/>
              <a:sym typeface="Arial"/>
            </a:endParaRPr>
          </a:p>
          <a:p>
            <a:pPr marL="285750" indent="-285750">
              <a:buFont typeface="Arial"/>
              <a:buChar char="•"/>
            </a:pPr>
            <a:r>
              <a:rPr lang="nl-NL" sz="2000">
                <a:solidFill>
                  <a:schemeClr val="dk1"/>
                </a:solidFill>
                <a:ea typeface="+mn-lt"/>
                <a:cs typeface="+mn-lt"/>
                <a:hlinkClick r:id="rId9"/>
              </a:rPr>
              <a:t>daniel.sevenhans@digipolis.be</a:t>
            </a:r>
          </a:p>
          <a:p>
            <a:pPr marL="285750" indent="-285750">
              <a:buFont typeface="Arial"/>
              <a:buChar char="•"/>
            </a:pPr>
            <a:r>
              <a:rPr lang="nl-NL" sz="2000">
                <a:solidFill>
                  <a:schemeClr val="dk1"/>
                </a:solidFill>
                <a:ea typeface="+mn-lt"/>
                <a:cs typeface="+mn-lt"/>
                <a:hlinkClick r:id="rId10"/>
              </a:rPr>
              <a:t>koenraad.verduyn@movias.eu</a:t>
            </a:r>
            <a:r>
              <a:rPr lang="nl-NL" sz="2000">
                <a:solidFill>
                  <a:schemeClr val="dk1"/>
                </a:solidFill>
                <a:ea typeface="+mn-lt"/>
                <a:cs typeface="+mn-lt"/>
              </a:rPr>
              <a:t> </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pic>
        <p:nvPicPr>
          <p:cNvPr id="1696" name="Google Shape;1696;p37"/>
          <p:cNvPicPr preferRelativeResize="0"/>
          <p:nvPr/>
        </p:nvPicPr>
        <p:blipFill rotWithShape="1">
          <a:blip r:embed="rId3">
            <a:alphaModFix/>
          </a:blip>
          <a:srcRect/>
          <a:stretch/>
        </p:blipFill>
        <p:spPr>
          <a:xfrm>
            <a:off x="2621916" y="853786"/>
            <a:ext cx="6604635" cy="6004215"/>
          </a:xfrm>
          <a:prstGeom prst="rect">
            <a:avLst/>
          </a:prstGeom>
          <a:noFill/>
          <a:ln>
            <a:noFill/>
          </a:ln>
        </p:spPr>
      </p:pic>
      <p:sp>
        <p:nvSpPr>
          <p:cNvPr id="1697" name="Google Shape;1697;p37"/>
          <p:cNvSpPr txBox="1"/>
          <p:nvPr/>
        </p:nvSpPr>
        <p:spPr>
          <a:xfrm>
            <a:off x="1563867" y="907867"/>
            <a:ext cx="2872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Waarom doen we…?</a:t>
            </a:r>
            <a:endParaRPr sz="133">
              <a:solidFill>
                <a:srgbClr val="000000"/>
              </a:solidFill>
              <a:latin typeface="Arial"/>
              <a:ea typeface="Arial"/>
              <a:cs typeface="Arial"/>
              <a:sym typeface="Arial"/>
            </a:endParaRPr>
          </a:p>
        </p:txBody>
      </p:sp>
      <p:sp>
        <p:nvSpPr>
          <p:cNvPr id="1698" name="Google Shape;1698;p37"/>
          <p:cNvSpPr txBox="1"/>
          <p:nvPr/>
        </p:nvSpPr>
        <p:spPr>
          <a:xfrm>
            <a:off x="7504700" y="1396667"/>
            <a:ext cx="4534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Moeten we niet … toevoegen?</a:t>
            </a:r>
            <a:endParaRPr sz="133">
              <a:solidFill>
                <a:srgbClr val="000000"/>
              </a:solidFill>
              <a:latin typeface="Arial"/>
              <a:ea typeface="Arial"/>
              <a:cs typeface="Arial"/>
              <a:sym typeface="Arial"/>
            </a:endParaRPr>
          </a:p>
        </p:txBody>
      </p:sp>
      <p:sp>
        <p:nvSpPr>
          <p:cNvPr id="1699" name="Google Shape;1699;p37"/>
          <p:cNvSpPr txBox="1"/>
          <p:nvPr/>
        </p:nvSpPr>
        <p:spPr>
          <a:xfrm>
            <a:off x="838200" y="2841533"/>
            <a:ext cx="4534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Kunnen we niet beter …?</a:t>
            </a:r>
            <a:endParaRPr sz="133">
              <a:solidFill>
                <a:srgbClr val="000000"/>
              </a:solidFill>
              <a:latin typeface="Arial"/>
              <a:ea typeface="Arial"/>
              <a:cs typeface="Arial"/>
              <a:sym typeface="Arial"/>
            </a:endParaRPr>
          </a:p>
        </p:txBody>
      </p:sp>
      <p:sp>
        <p:nvSpPr>
          <p:cNvPr id="1700" name="Google Shape;1700;p37"/>
          <p:cNvSpPr txBox="1"/>
          <p:nvPr/>
        </p:nvSpPr>
        <p:spPr>
          <a:xfrm>
            <a:off x="7711900" y="3611500"/>
            <a:ext cx="4534000" cy="488800"/>
          </a:xfrm>
          <a:prstGeom prst="rect">
            <a:avLst/>
          </a:prstGeom>
          <a:noFill/>
          <a:ln>
            <a:noFill/>
          </a:ln>
        </p:spPr>
        <p:txBody>
          <a:bodyPr spcFirstLastPara="1" wrap="square" lIns="91400" tIns="45700" rIns="91400" bIns="45700" anchor="t" anchorCtr="0">
            <a:noAutofit/>
          </a:bodyPr>
          <a:lstStyle/>
          <a:p>
            <a:pPr>
              <a:buClr>
                <a:srgbClr val="000000"/>
              </a:buClr>
              <a:buSzPts val="3200"/>
            </a:pPr>
            <a:r>
              <a:rPr lang="en-GB" sz="2133" b="1">
                <a:solidFill>
                  <a:srgbClr val="000000"/>
                </a:solidFill>
                <a:latin typeface="Arial"/>
                <a:ea typeface="Arial"/>
                <a:cs typeface="Arial"/>
                <a:sym typeface="Arial"/>
              </a:rPr>
              <a:t>Hoe zit het met …?</a:t>
            </a:r>
            <a:endParaRPr sz="133">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gfa15db3b28_0_83"/>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06" name="Google Shape;1706;gfa15db3b28_0_83"/>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707" name="Google Shape;1707;gfa15db3b28_0_83"/>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buClr>
                <a:srgbClr val="000000"/>
              </a:buClr>
              <a:buSzPts val="3700"/>
            </a:pPr>
            <a:r>
              <a:rPr lang="en-GB" sz="4933" b="1">
                <a:solidFill>
                  <a:srgbClr val="000000"/>
                </a:solidFill>
                <a:latin typeface="Arial"/>
                <a:ea typeface="Arial"/>
                <a:cs typeface="Arial"/>
                <a:sym typeface="Arial"/>
              </a:rPr>
              <a:t>Bedankt!</a:t>
            </a:r>
            <a:endParaRPr sz="4933" b="1">
              <a:solidFill>
                <a:srgbClr val="000000"/>
              </a:solidFill>
              <a:latin typeface="Arial"/>
              <a:ea typeface="Arial"/>
              <a:cs typeface="Arial"/>
              <a:sym typeface="Arial"/>
            </a:endParaRPr>
          </a:p>
        </p:txBody>
      </p:sp>
      <p:pic>
        <p:nvPicPr>
          <p:cNvPr id="1708" name="Google Shape;1708;gfa15db3b28_0_83"/>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C709-DC0E-AC22-004C-0451180F00ED}"/>
              </a:ext>
            </a:extLst>
          </p:cNvPr>
          <p:cNvSpPr>
            <a:spLocks noGrp="1"/>
          </p:cNvSpPr>
          <p:nvPr>
            <p:ph type="title"/>
          </p:nvPr>
        </p:nvSpPr>
        <p:spPr>
          <a:xfrm>
            <a:off x="610400" y="349600"/>
            <a:ext cx="10861600" cy="1116000"/>
          </a:xfrm>
        </p:spPr>
        <p:txBody>
          <a:bodyPr/>
          <a:lstStyle/>
          <a:p>
            <a:pPr>
              <a:buSzPts val="3200"/>
            </a:pPr>
            <a:r>
              <a:rPr lang="en-GB" sz="3600" kern="1200" dirty="0">
                <a:ea typeface="+mn-ea"/>
                <a:cs typeface="Arial"/>
              </a:rPr>
              <a:t>Model </a:t>
            </a:r>
            <a:r>
              <a:rPr lang="en-GB" sz="3600" kern="1200" dirty="0" err="1">
                <a:ea typeface="+mn-ea"/>
                <a:cs typeface="Arial"/>
              </a:rPr>
              <a:t>Thematische</a:t>
            </a:r>
            <a:r>
              <a:rPr lang="en-GB" sz="3600" kern="1200" dirty="0">
                <a:ea typeface="+mn-ea"/>
                <a:cs typeface="Arial"/>
              </a:rPr>
              <a:t> </a:t>
            </a:r>
            <a:r>
              <a:rPr lang="en-GB" sz="3600" kern="1200" dirty="0" err="1">
                <a:ea typeface="+mn-ea"/>
                <a:cs typeface="Arial"/>
              </a:rPr>
              <a:t>Werkgroep</a:t>
            </a:r>
            <a:r>
              <a:rPr lang="en-GB" sz="3600" kern="1200" dirty="0">
                <a:ea typeface="+mn-ea"/>
                <a:cs typeface="Arial"/>
              </a:rPr>
              <a:t> 2</a:t>
            </a:r>
            <a:endParaRPr lang="en-US" sz="3600" kern="1200" dirty="0">
              <a:ea typeface="+mn-ea"/>
              <a:cs typeface="Arial"/>
            </a:endParaRPr>
          </a:p>
        </p:txBody>
      </p:sp>
      <p:pic>
        <p:nvPicPr>
          <p:cNvPr id="4" name="Picture 3">
            <a:extLst>
              <a:ext uri="{FF2B5EF4-FFF2-40B4-BE49-F238E27FC236}">
                <a16:creationId xmlns:a16="http://schemas.microsoft.com/office/drawing/2014/main" id="{542586D6-0400-793A-1565-8661E18D0C51}"/>
              </a:ext>
            </a:extLst>
          </p:cNvPr>
          <p:cNvPicPr>
            <a:picLocks noChangeAspect="1"/>
          </p:cNvPicPr>
          <p:nvPr/>
        </p:nvPicPr>
        <p:blipFill>
          <a:blip r:embed="rId2"/>
          <a:stretch>
            <a:fillRect/>
          </a:stretch>
        </p:blipFill>
        <p:spPr>
          <a:xfrm>
            <a:off x="610400" y="1465600"/>
            <a:ext cx="11174793" cy="4222536"/>
          </a:xfrm>
          <a:prstGeom prst="rect">
            <a:avLst/>
          </a:prstGeom>
        </p:spPr>
      </p:pic>
    </p:spTree>
    <p:extLst>
      <p:ext uri="{BB962C8B-B14F-4D97-AF65-F5344CB8AC3E}">
        <p14:creationId xmlns:p14="http://schemas.microsoft.com/office/powerpoint/2010/main" val="29368307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58F3-8928-DD1C-3ED2-BBDE25904E16}"/>
              </a:ext>
            </a:extLst>
          </p:cNvPr>
          <p:cNvSpPr>
            <a:spLocks noGrp="1"/>
          </p:cNvSpPr>
          <p:nvPr>
            <p:ph type="title"/>
          </p:nvPr>
        </p:nvSpPr>
        <p:spPr/>
        <p:txBody>
          <a:bodyPr/>
          <a:lstStyle/>
          <a:p>
            <a:r>
              <a:rPr lang="en-GB" b="1" err="1"/>
              <a:t>Datavoorbeeld</a:t>
            </a:r>
            <a:r>
              <a:rPr lang="en-GB" b="1"/>
              <a:t> 3</a:t>
            </a:r>
            <a:endParaRPr lang="en-US"/>
          </a:p>
        </p:txBody>
      </p:sp>
      <p:sp>
        <p:nvSpPr>
          <p:cNvPr id="4" name="Text Placeholder 3">
            <a:extLst>
              <a:ext uri="{FF2B5EF4-FFF2-40B4-BE49-F238E27FC236}">
                <a16:creationId xmlns:a16="http://schemas.microsoft.com/office/drawing/2014/main" id="{6445C00D-B576-21F8-A845-8302CF45DDB7}"/>
              </a:ext>
            </a:extLst>
          </p:cNvPr>
          <p:cNvSpPr>
            <a:spLocks noGrp="1"/>
          </p:cNvSpPr>
          <p:nvPr>
            <p:ph type="body" idx="1"/>
          </p:nvPr>
        </p:nvSpPr>
        <p:spPr>
          <a:xfrm>
            <a:off x="720725" y="2586585"/>
            <a:ext cx="9291493" cy="900000"/>
          </a:xfrm>
        </p:spPr>
        <p:txBody>
          <a:bodyPr/>
          <a:lstStyle/>
          <a:p>
            <a:pPr marL="137157" indent="0">
              <a:buNone/>
            </a:pPr>
            <a:r>
              <a:rPr lang="en-GB" sz="3200"/>
              <a:t>De </a:t>
            </a:r>
            <a:r>
              <a:rPr lang="en-GB" sz="3200" err="1"/>
              <a:t>onderneming</a:t>
            </a:r>
            <a:r>
              <a:rPr lang="en-GB" sz="3200"/>
              <a:t> </a:t>
            </a:r>
            <a:r>
              <a:rPr lang="en-GB" sz="3200" err="1"/>
              <a:t>Leuke</a:t>
            </a:r>
            <a:r>
              <a:rPr lang="en-GB" sz="3200"/>
              <a:t> </a:t>
            </a:r>
            <a:r>
              <a:rPr lang="en-GB" sz="3200" err="1"/>
              <a:t>Evenementen</a:t>
            </a:r>
            <a:r>
              <a:rPr lang="en-GB" sz="3200"/>
              <a:t> NV </a:t>
            </a:r>
          </a:p>
          <a:p>
            <a:pPr marL="137157" indent="0">
              <a:buNone/>
            </a:pPr>
            <a:r>
              <a:rPr lang="en-GB" sz="3200" err="1"/>
              <a:t>doet</a:t>
            </a:r>
            <a:r>
              <a:rPr lang="en-GB" sz="3200"/>
              <a:t> </a:t>
            </a:r>
            <a:r>
              <a:rPr lang="en-GB" sz="3200" err="1"/>
              <a:t>een</a:t>
            </a:r>
            <a:r>
              <a:rPr lang="en-GB" sz="3200"/>
              <a:t> </a:t>
            </a:r>
            <a:r>
              <a:rPr lang="en-GB" sz="3200" err="1"/>
              <a:t>aanvraag</a:t>
            </a:r>
            <a:r>
              <a:rPr lang="en-GB" sz="3200"/>
              <a:t> </a:t>
            </a:r>
            <a:r>
              <a:rPr lang="en-GB" sz="3200" err="1"/>
              <a:t>voor</a:t>
            </a:r>
            <a:r>
              <a:rPr lang="en-GB" sz="3200"/>
              <a:t> </a:t>
            </a:r>
            <a:r>
              <a:rPr lang="en-GB" sz="3200" err="1"/>
              <a:t>een</a:t>
            </a:r>
            <a:r>
              <a:rPr lang="en-GB" sz="3200"/>
              <a:t> </a:t>
            </a:r>
            <a:r>
              <a:rPr lang="en-GB" sz="3200" err="1"/>
              <a:t>toegang</a:t>
            </a:r>
            <a:r>
              <a:rPr lang="en-GB" sz="3200"/>
              <a:t> </a:t>
            </a:r>
            <a:r>
              <a:rPr lang="en-GB" sz="3200" err="1"/>
              <a:t>voor</a:t>
            </a:r>
            <a:r>
              <a:rPr lang="en-GB" sz="3200"/>
              <a:t> </a:t>
            </a:r>
            <a:r>
              <a:rPr lang="en-GB" sz="3200" err="1"/>
              <a:t>hun</a:t>
            </a:r>
            <a:r>
              <a:rPr lang="en-GB" sz="3200"/>
              <a:t> twee </a:t>
            </a:r>
            <a:r>
              <a:rPr lang="en-GB" sz="3200" err="1"/>
              <a:t>voertuigen</a:t>
            </a:r>
            <a:r>
              <a:rPr lang="en-GB" sz="3200"/>
              <a:t>.</a:t>
            </a:r>
            <a:endParaRPr lang="en-GB" sz="3200">
              <a:cs typeface="Arial"/>
            </a:endParaRPr>
          </a:p>
        </p:txBody>
      </p:sp>
      <p:grpSp>
        <p:nvGrpSpPr>
          <p:cNvPr id="3" name="Group 2">
            <a:extLst>
              <a:ext uri="{FF2B5EF4-FFF2-40B4-BE49-F238E27FC236}">
                <a16:creationId xmlns:a16="http://schemas.microsoft.com/office/drawing/2014/main" id="{34393D78-C083-6CA2-8DDD-7B8EFB5DACE7}"/>
              </a:ext>
            </a:extLst>
          </p:cNvPr>
          <p:cNvGrpSpPr/>
          <p:nvPr/>
        </p:nvGrpSpPr>
        <p:grpSpPr>
          <a:xfrm>
            <a:off x="7395939" y="5511243"/>
            <a:ext cx="3071249" cy="1098785"/>
            <a:chOff x="7679437" y="1286607"/>
            <a:chExt cx="3071249" cy="1098785"/>
          </a:xfrm>
        </p:grpSpPr>
        <p:sp>
          <p:nvSpPr>
            <p:cNvPr id="5" name="Rectangle: Rounded Corners 4">
              <a:extLst>
                <a:ext uri="{FF2B5EF4-FFF2-40B4-BE49-F238E27FC236}">
                  <a16:creationId xmlns:a16="http://schemas.microsoft.com/office/drawing/2014/main" id="{4C75365C-4D70-3C10-A836-A401C7833EC9}"/>
                </a:ext>
              </a:extLst>
            </p:cNvPr>
            <p:cNvSpPr/>
            <p:nvPr/>
          </p:nvSpPr>
          <p:spPr>
            <a:xfrm>
              <a:off x="7679437" y="1286607"/>
              <a:ext cx="3071249" cy="1098785"/>
            </a:xfrm>
            <a:prstGeom prst="roundRect">
              <a:avLst>
                <a:gd name="adj" fmla="val 10000"/>
              </a:avLst>
            </a:prstGeom>
          </p:spPr>
          <p:style>
            <a:lnRef idx="2">
              <a:schemeClr val="lt1">
                <a:hueOff val="0"/>
                <a:satOff val="0"/>
                <a:lumOff val="0"/>
                <a:alphaOff val="0"/>
              </a:schemeClr>
            </a:lnRef>
            <a:fillRef idx="1">
              <a:schemeClr val="accent4">
                <a:hueOff val="0"/>
                <a:satOff val="0"/>
                <a:lumOff val="41569"/>
                <a:alphaOff val="0"/>
              </a:schemeClr>
            </a:fillRef>
            <a:effectRef idx="0">
              <a:schemeClr val="accent4">
                <a:hueOff val="0"/>
                <a:satOff val="0"/>
                <a:lumOff val="41569"/>
                <a:alphaOff val="0"/>
              </a:schemeClr>
            </a:effectRef>
            <a:fontRef idx="minor">
              <a:schemeClr val="lt1"/>
            </a:fontRef>
          </p:style>
          <p:txBody>
            <a:bodyPr/>
            <a:lstStyle/>
            <a:p>
              <a:endParaRPr lang="en-GB"/>
            </a:p>
          </p:txBody>
        </p:sp>
        <p:sp>
          <p:nvSpPr>
            <p:cNvPr id="6" name="Rectangle: Rounded Corners 4">
              <a:extLst>
                <a:ext uri="{FF2B5EF4-FFF2-40B4-BE49-F238E27FC236}">
                  <a16:creationId xmlns:a16="http://schemas.microsoft.com/office/drawing/2014/main" id="{178C92F2-FC43-7F2E-8786-F37EA269A5FF}"/>
                </a:ext>
              </a:extLst>
            </p:cNvPr>
            <p:cNvSpPr txBox="1"/>
            <p:nvPr/>
          </p:nvSpPr>
          <p:spPr>
            <a:xfrm>
              <a:off x="7711619" y="1318789"/>
              <a:ext cx="3006885" cy="10344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b="0" i="0" kern="1200" err="1">
                  <a:latin typeface="Arial"/>
                </a:rPr>
                <a:t>Organisatie</a:t>
              </a:r>
              <a:endParaRPr lang="en-US" sz="2400" kern="1200" err="1"/>
            </a:p>
          </p:txBody>
        </p:sp>
      </p:grpSp>
      <p:pic>
        <p:nvPicPr>
          <p:cNvPr id="7" name="Picture 6" descr="A black background with white text&#10;&#10;Description automatically generated">
            <a:extLst>
              <a:ext uri="{FF2B5EF4-FFF2-40B4-BE49-F238E27FC236}">
                <a16:creationId xmlns:a16="http://schemas.microsoft.com/office/drawing/2014/main" id="{66E89BF3-4E40-8352-FB25-D47C7DC1C409}"/>
              </a:ext>
            </a:extLst>
          </p:cNvPr>
          <p:cNvPicPr>
            <a:picLocks noChangeAspect="1"/>
          </p:cNvPicPr>
          <p:nvPr/>
        </p:nvPicPr>
        <p:blipFill>
          <a:blip r:embed="rId3"/>
          <a:stretch>
            <a:fillRect/>
          </a:stretch>
        </p:blipFill>
        <p:spPr>
          <a:xfrm>
            <a:off x="8240509" y="4157803"/>
            <a:ext cx="1382110" cy="1329559"/>
          </a:xfrm>
          <a:prstGeom prst="rect">
            <a:avLst/>
          </a:prstGeom>
        </p:spPr>
      </p:pic>
    </p:spTree>
    <p:extLst>
      <p:ext uri="{BB962C8B-B14F-4D97-AF65-F5344CB8AC3E}">
        <p14:creationId xmlns:p14="http://schemas.microsoft.com/office/powerpoint/2010/main" val="433295349"/>
      </p:ext>
    </p:extLst>
  </p:cSld>
  <p:clrMapOvr>
    <a:masterClrMapping/>
  </p:clrMapOvr>
  <p:extLst>
    <p:ext uri="{6950BFC3-D8DA-4A85-94F7-54DA5524770B}">
      <p188:commentRel xmlns:p188="http://schemas.microsoft.com/office/powerpoint/2018/8/main" r:id="rId2"/>
    </p:ext>
  </p:extLs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5E3F-5D36-16E7-D449-9F5B3C815CBD}"/>
              </a:ext>
            </a:extLst>
          </p:cNvPr>
          <p:cNvSpPr>
            <a:spLocks noGrp="1"/>
          </p:cNvSpPr>
          <p:nvPr>
            <p:ph type="title"/>
          </p:nvPr>
        </p:nvSpPr>
        <p:spPr/>
        <p:txBody>
          <a:bodyPr/>
          <a:lstStyle/>
          <a:p>
            <a:r>
              <a:rPr lang="en-BE" sz="3600"/>
              <a:t>Aparte Aanvraag per voertuig</a:t>
            </a:r>
          </a:p>
        </p:txBody>
      </p:sp>
      <p:pic>
        <p:nvPicPr>
          <p:cNvPr id="4" name="Picture 3">
            <a:extLst>
              <a:ext uri="{FF2B5EF4-FFF2-40B4-BE49-F238E27FC236}">
                <a16:creationId xmlns:a16="http://schemas.microsoft.com/office/drawing/2014/main" id="{F3F9337C-A914-25DF-5B5C-270ED095061A}"/>
              </a:ext>
            </a:extLst>
          </p:cNvPr>
          <p:cNvPicPr>
            <a:picLocks noChangeAspect="1"/>
          </p:cNvPicPr>
          <p:nvPr/>
        </p:nvPicPr>
        <p:blipFill>
          <a:blip r:embed="rId2"/>
          <a:stretch>
            <a:fillRect/>
          </a:stretch>
        </p:blipFill>
        <p:spPr>
          <a:xfrm>
            <a:off x="4163191" y="1465600"/>
            <a:ext cx="3865617" cy="4872626"/>
          </a:xfrm>
          <a:prstGeom prst="rect">
            <a:avLst/>
          </a:prstGeom>
        </p:spPr>
      </p:pic>
    </p:spTree>
    <p:extLst>
      <p:ext uri="{BB962C8B-B14F-4D97-AF65-F5344CB8AC3E}">
        <p14:creationId xmlns:p14="http://schemas.microsoft.com/office/powerpoint/2010/main" val="8889163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4A50-B397-CBF5-2915-63CFC487C234}"/>
              </a:ext>
            </a:extLst>
          </p:cNvPr>
          <p:cNvSpPr>
            <a:spLocks noGrp="1"/>
          </p:cNvSpPr>
          <p:nvPr>
            <p:ph type="title"/>
          </p:nvPr>
        </p:nvSpPr>
        <p:spPr/>
        <p:txBody>
          <a:bodyPr/>
          <a:lstStyle/>
          <a:p>
            <a:r>
              <a:rPr lang="en-BE" sz="3600"/>
              <a:t>Elke Aanvraag heeft Zaak en Dossier</a:t>
            </a:r>
          </a:p>
        </p:txBody>
      </p:sp>
      <p:pic>
        <p:nvPicPr>
          <p:cNvPr id="4" name="Picture 3">
            <a:extLst>
              <a:ext uri="{FF2B5EF4-FFF2-40B4-BE49-F238E27FC236}">
                <a16:creationId xmlns:a16="http://schemas.microsoft.com/office/drawing/2014/main" id="{E5C36F19-0891-DB51-2D8F-2D17096EA64A}"/>
              </a:ext>
            </a:extLst>
          </p:cNvPr>
          <p:cNvPicPr>
            <a:picLocks noChangeAspect="1"/>
          </p:cNvPicPr>
          <p:nvPr/>
        </p:nvPicPr>
        <p:blipFill>
          <a:blip r:embed="rId2"/>
          <a:stretch>
            <a:fillRect/>
          </a:stretch>
        </p:blipFill>
        <p:spPr>
          <a:xfrm>
            <a:off x="3081501" y="1465600"/>
            <a:ext cx="6028997" cy="5182228"/>
          </a:xfrm>
          <a:prstGeom prst="rect">
            <a:avLst/>
          </a:prstGeom>
        </p:spPr>
      </p:pic>
      <p:sp>
        <p:nvSpPr>
          <p:cNvPr id="5" name="Rectangle 4">
            <a:extLst>
              <a:ext uri="{FF2B5EF4-FFF2-40B4-BE49-F238E27FC236}">
                <a16:creationId xmlns:a16="http://schemas.microsoft.com/office/drawing/2014/main" id="{4A35A246-A4AA-9EB0-5AF4-F8F92F727105}"/>
              </a:ext>
            </a:extLst>
          </p:cNvPr>
          <p:cNvSpPr/>
          <p:nvPr/>
        </p:nvSpPr>
        <p:spPr>
          <a:xfrm>
            <a:off x="3505199" y="1880789"/>
            <a:ext cx="2012732" cy="197650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4883E057-1A46-73B7-A242-F6224B5C370A}"/>
              </a:ext>
            </a:extLst>
          </p:cNvPr>
          <p:cNvSpPr/>
          <p:nvPr/>
        </p:nvSpPr>
        <p:spPr>
          <a:xfrm>
            <a:off x="3352799" y="4531892"/>
            <a:ext cx="2012732" cy="197650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744764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83F7-586F-1CB7-73AE-91A4C66E641E}"/>
              </a:ext>
            </a:extLst>
          </p:cNvPr>
          <p:cNvSpPr>
            <a:spLocks noGrp="1"/>
          </p:cNvSpPr>
          <p:nvPr>
            <p:ph type="title"/>
          </p:nvPr>
        </p:nvSpPr>
        <p:spPr/>
        <p:txBody>
          <a:bodyPr/>
          <a:lstStyle/>
          <a:p>
            <a:r>
              <a:rPr lang="en-BE" sz="3600"/>
              <a:t>Zaken hangen samen via Project</a:t>
            </a:r>
          </a:p>
        </p:txBody>
      </p:sp>
      <p:pic>
        <p:nvPicPr>
          <p:cNvPr id="4" name="Picture 3">
            <a:extLst>
              <a:ext uri="{FF2B5EF4-FFF2-40B4-BE49-F238E27FC236}">
                <a16:creationId xmlns:a16="http://schemas.microsoft.com/office/drawing/2014/main" id="{91499B68-846E-96B0-67CC-9217F02F3A13}"/>
              </a:ext>
            </a:extLst>
          </p:cNvPr>
          <p:cNvPicPr>
            <a:picLocks noChangeAspect="1"/>
          </p:cNvPicPr>
          <p:nvPr/>
        </p:nvPicPr>
        <p:blipFill>
          <a:blip r:embed="rId2"/>
          <a:stretch>
            <a:fillRect/>
          </a:stretch>
        </p:blipFill>
        <p:spPr>
          <a:xfrm>
            <a:off x="2829911" y="1539694"/>
            <a:ext cx="7772400" cy="4968706"/>
          </a:xfrm>
          <a:prstGeom prst="rect">
            <a:avLst/>
          </a:prstGeom>
        </p:spPr>
      </p:pic>
      <p:sp>
        <p:nvSpPr>
          <p:cNvPr id="5" name="Rectangle 4">
            <a:extLst>
              <a:ext uri="{FF2B5EF4-FFF2-40B4-BE49-F238E27FC236}">
                <a16:creationId xmlns:a16="http://schemas.microsoft.com/office/drawing/2014/main" id="{3B84D85E-9444-A87A-3D24-08B8B0BC2356}"/>
              </a:ext>
            </a:extLst>
          </p:cNvPr>
          <p:cNvSpPr/>
          <p:nvPr/>
        </p:nvSpPr>
        <p:spPr>
          <a:xfrm>
            <a:off x="2974427" y="3409913"/>
            <a:ext cx="1524001" cy="123565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874922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2A3C-7313-8E81-9A32-DEEE012D401F}"/>
              </a:ext>
            </a:extLst>
          </p:cNvPr>
          <p:cNvSpPr>
            <a:spLocks noGrp="1"/>
          </p:cNvSpPr>
          <p:nvPr>
            <p:ph type="title"/>
          </p:nvPr>
        </p:nvSpPr>
        <p:spPr>
          <a:xfrm>
            <a:off x="610400" y="349600"/>
            <a:ext cx="10870400" cy="1116000"/>
          </a:xfrm>
        </p:spPr>
        <p:txBody>
          <a:bodyPr/>
          <a:lstStyle/>
          <a:p>
            <a:r>
              <a:rPr lang="en-BE" sz="3600"/>
              <a:t>Elke Aanvraag heeft aparte Toegang per voertuig</a:t>
            </a:r>
          </a:p>
        </p:txBody>
      </p:sp>
      <p:pic>
        <p:nvPicPr>
          <p:cNvPr id="4" name="Picture 3">
            <a:extLst>
              <a:ext uri="{FF2B5EF4-FFF2-40B4-BE49-F238E27FC236}">
                <a16:creationId xmlns:a16="http://schemas.microsoft.com/office/drawing/2014/main" id="{E4A38192-784D-33F7-3CEE-3AB4DAB817BE}"/>
              </a:ext>
            </a:extLst>
          </p:cNvPr>
          <p:cNvPicPr>
            <a:picLocks noChangeAspect="1"/>
          </p:cNvPicPr>
          <p:nvPr/>
        </p:nvPicPr>
        <p:blipFill>
          <a:blip r:embed="rId2"/>
          <a:stretch>
            <a:fillRect/>
          </a:stretch>
        </p:blipFill>
        <p:spPr>
          <a:xfrm>
            <a:off x="2736509" y="1591724"/>
            <a:ext cx="8215269" cy="5007116"/>
          </a:xfrm>
          <a:prstGeom prst="rect">
            <a:avLst/>
          </a:prstGeom>
        </p:spPr>
      </p:pic>
      <p:sp>
        <p:nvSpPr>
          <p:cNvPr id="5" name="Rectangle 4">
            <a:extLst>
              <a:ext uri="{FF2B5EF4-FFF2-40B4-BE49-F238E27FC236}">
                <a16:creationId xmlns:a16="http://schemas.microsoft.com/office/drawing/2014/main" id="{EBCBDA3D-3021-7149-2AED-215D3D7DE16B}"/>
              </a:ext>
            </a:extLst>
          </p:cNvPr>
          <p:cNvSpPr/>
          <p:nvPr/>
        </p:nvSpPr>
        <p:spPr>
          <a:xfrm>
            <a:off x="5365530" y="1838747"/>
            <a:ext cx="2874580" cy="201854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D9C7CFEB-8053-FDF9-5D8C-30E12E704AB9}"/>
              </a:ext>
            </a:extLst>
          </p:cNvPr>
          <p:cNvSpPr/>
          <p:nvPr/>
        </p:nvSpPr>
        <p:spPr>
          <a:xfrm>
            <a:off x="5365530" y="4257001"/>
            <a:ext cx="2874580" cy="225139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8463027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610C15-B4AC-F33D-C8D4-C4DF8DAE0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83DDD-8E89-3A8C-5301-296AF402B3D5}"/>
              </a:ext>
            </a:extLst>
          </p:cNvPr>
          <p:cNvSpPr>
            <a:spLocks noGrp="1"/>
          </p:cNvSpPr>
          <p:nvPr>
            <p:ph type="title"/>
          </p:nvPr>
        </p:nvSpPr>
        <p:spPr/>
        <p:txBody>
          <a:bodyPr/>
          <a:lstStyle/>
          <a:p>
            <a:r>
              <a:rPr lang="en-BE" sz="3600"/>
              <a:t>Beide Toegangen zijn voor dezelfde Activiteit</a:t>
            </a:r>
          </a:p>
        </p:txBody>
      </p:sp>
      <p:pic>
        <p:nvPicPr>
          <p:cNvPr id="4" name="Picture 3">
            <a:extLst>
              <a:ext uri="{FF2B5EF4-FFF2-40B4-BE49-F238E27FC236}">
                <a16:creationId xmlns:a16="http://schemas.microsoft.com/office/drawing/2014/main" id="{993D8CB4-6C17-0A18-1F41-10C914A42CA2}"/>
              </a:ext>
            </a:extLst>
          </p:cNvPr>
          <p:cNvPicPr>
            <a:picLocks noChangeAspect="1"/>
          </p:cNvPicPr>
          <p:nvPr/>
        </p:nvPicPr>
        <p:blipFill>
          <a:blip r:embed="rId2"/>
          <a:stretch>
            <a:fillRect/>
          </a:stretch>
        </p:blipFill>
        <p:spPr>
          <a:xfrm>
            <a:off x="2736509" y="1591724"/>
            <a:ext cx="8215269" cy="5007116"/>
          </a:xfrm>
          <a:prstGeom prst="rect">
            <a:avLst/>
          </a:prstGeom>
        </p:spPr>
      </p:pic>
      <p:sp>
        <p:nvSpPr>
          <p:cNvPr id="5" name="Rectangle 4">
            <a:extLst>
              <a:ext uri="{FF2B5EF4-FFF2-40B4-BE49-F238E27FC236}">
                <a16:creationId xmlns:a16="http://schemas.microsoft.com/office/drawing/2014/main" id="{927962D7-E7F4-9275-96E1-D29FEDEDF037}"/>
              </a:ext>
            </a:extLst>
          </p:cNvPr>
          <p:cNvSpPr/>
          <p:nvPr/>
        </p:nvSpPr>
        <p:spPr>
          <a:xfrm>
            <a:off x="8329447" y="3364152"/>
            <a:ext cx="2412125" cy="136550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742981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FE81-7B26-406A-28D5-56AB0A2BEC89}"/>
              </a:ext>
            </a:extLst>
          </p:cNvPr>
          <p:cNvSpPr>
            <a:spLocks noGrp="1"/>
          </p:cNvSpPr>
          <p:nvPr>
            <p:ph type="title"/>
          </p:nvPr>
        </p:nvSpPr>
        <p:spPr/>
        <p:txBody>
          <a:bodyPr/>
          <a:lstStyle/>
          <a:p>
            <a:r>
              <a:rPr lang="en-BE" sz="3600"/>
              <a:t>Twee Aanvragen leiden </a:t>
            </a:r>
            <a:br>
              <a:rPr lang="en-BE" sz="3600"/>
            </a:br>
            <a:r>
              <a:rPr lang="en-BE" sz="3600"/>
              <a:t>tot twee vergunningen</a:t>
            </a:r>
          </a:p>
        </p:txBody>
      </p:sp>
      <p:pic>
        <p:nvPicPr>
          <p:cNvPr id="4" name="Picture 3">
            <a:extLst>
              <a:ext uri="{FF2B5EF4-FFF2-40B4-BE49-F238E27FC236}">
                <a16:creationId xmlns:a16="http://schemas.microsoft.com/office/drawing/2014/main" id="{33D19B3A-E1F6-8ABF-B1C3-DBF55131BD54}"/>
              </a:ext>
            </a:extLst>
          </p:cNvPr>
          <p:cNvPicPr>
            <a:picLocks noChangeAspect="1"/>
          </p:cNvPicPr>
          <p:nvPr/>
        </p:nvPicPr>
        <p:blipFill>
          <a:blip r:embed="rId2"/>
          <a:stretch>
            <a:fillRect/>
          </a:stretch>
        </p:blipFill>
        <p:spPr>
          <a:xfrm>
            <a:off x="6256648" y="215462"/>
            <a:ext cx="5510346" cy="6427076"/>
          </a:xfrm>
          <a:prstGeom prst="rect">
            <a:avLst/>
          </a:prstGeom>
        </p:spPr>
      </p:pic>
      <p:sp>
        <p:nvSpPr>
          <p:cNvPr id="5" name="Rectangle 4">
            <a:extLst>
              <a:ext uri="{FF2B5EF4-FFF2-40B4-BE49-F238E27FC236}">
                <a16:creationId xmlns:a16="http://schemas.microsoft.com/office/drawing/2014/main" id="{91EC6D1E-39F6-ADDB-98E8-FEC72A0FBC54}"/>
              </a:ext>
            </a:extLst>
          </p:cNvPr>
          <p:cNvSpPr/>
          <p:nvPr/>
        </p:nvSpPr>
        <p:spPr>
          <a:xfrm>
            <a:off x="6479627" y="536869"/>
            <a:ext cx="1876098" cy="10628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446E9244-03DE-C847-A67C-53A80708644C}"/>
              </a:ext>
            </a:extLst>
          </p:cNvPr>
          <p:cNvSpPr/>
          <p:nvPr/>
        </p:nvSpPr>
        <p:spPr>
          <a:xfrm>
            <a:off x="6479627" y="5508592"/>
            <a:ext cx="1876098" cy="106286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5106858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A475-CBFB-3D16-BA66-8188D87069A8}"/>
              </a:ext>
            </a:extLst>
          </p:cNvPr>
          <p:cNvSpPr>
            <a:spLocks noGrp="1"/>
          </p:cNvSpPr>
          <p:nvPr>
            <p:ph type="title"/>
          </p:nvPr>
        </p:nvSpPr>
        <p:spPr/>
        <p:txBody>
          <a:bodyPr/>
          <a:lstStyle/>
          <a:p>
            <a:r>
              <a:rPr lang="en-BE" sz="3600"/>
              <a:t>Alles samen</a:t>
            </a:r>
          </a:p>
        </p:txBody>
      </p:sp>
      <p:pic>
        <p:nvPicPr>
          <p:cNvPr id="4" name="Picture 3">
            <a:extLst>
              <a:ext uri="{FF2B5EF4-FFF2-40B4-BE49-F238E27FC236}">
                <a16:creationId xmlns:a16="http://schemas.microsoft.com/office/drawing/2014/main" id="{6B4A8C0B-EE7B-300D-BA69-5CB0D98C4233}"/>
              </a:ext>
            </a:extLst>
          </p:cNvPr>
          <p:cNvPicPr>
            <a:picLocks noChangeAspect="1"/>
          </p:cNvPicPr>
          <p:nvPr/>
        </p:nvPicPr>
        <p:blipFill>
          <a:blip r:embed="rId2"/>
          <a:stretch>
            <a:fillRect/>
          </a:stretch>
        </p:blipFill>
        <p:spPr>
          <a:xfrm>
            <a:off x="662952" y="1187914"/>
            <a:ext cx="10918648" cy="5409007"/>
          </a:xfrm>
          <a:prstGeom prst="rect">
            <a:avLst/>
          </a:prstGeom>
        </p:spPr>
      </p:pic>
    </p:spTree>
    <p:extLst>
      <p:ext uri="{BB962C8B-B14F-4D97-AF65-F5344CB8AC3E}">
        <p14:creationId xmlns:p14="http://schemas.microsoft.com/office/powerpoint/2010/main" val="11812395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A2E5-8D6E-1758-4167-66D4DB4D18FC}"/>
              </a:ext>
            </a:extLst>
          </p:cNvPr>
          <p:cNvSpPr>
            <a:spLocks noGrp="1"/>
          </p:cNvSpPr>
          <p:nvPr>
            <p:ph type="title"/>
          </p:nvPr>
        </p:nvSpPr>
        <p:spPr/>
        <p:txBody>
          <a:bodyPr/>
          <a:lstStyle/>
          <a:p>
            <a:r>
              <a:rPr lang="en-BE" dirty="0"/>
              <a:t>Definities: Project</a:t>
            </a:r>
          </a:p>
        </p:txBody>
      </p:sp>
      <p:pic>
        <p:nvPicPr>
          <p:cNvPr id="4" name="Picture 3">
            <a:extLst>
              <a:ext uri="{FF2B5EF4-FFF2-40B4-BE49-F238E27FC236}">
                <a16:creationId xmlns:a16="http://schemas.microsoft.com/office/drawing/2014/main" id="{BEC894B0-5704-7ABE-1B35-A88BF6F29831}"/>
              </a:ext>
            </a:extLst>
          </p:cNvPr>
          <p:cNvPicPr>
            <a:picLocks noChangeAspect="1"/>
          </p:cNvPicPr>
          <p:nvPr/>
        </p:nvPicPr>
        <p:blipFill>
          <a:blip r:embed="rId2"/>
          <a:stretch>
            <a:fillRect/>
          </a:stretch>
        </p:blipFill>
        <p:spPr>
          <a:xfrm>
            <a:off x="2486354" y="1555531"/>
            <a:ext cx="1943100" cy="3924300"/>
          </a:xfrm>
          <a:prstGeom prst="rect">
            <a:avLst/>
          </a:prstGeom>
        </p:spPr>
      </p:pic>
      <p:sp>
        <p:nvSpPr>
          <p:cNvPr id="5" name="Text Placeholder 2">
            <a:extLst>
              <a:ext uri="{FF2B5EF4-FFF2-40B4-BE49-F238E27FC236}">
                <a16:creationId xmlns:a16="http://schemas.microsoft.com/office/drawing/2014/main" id="{E05DC85E-CCFA-9DCD-3095-140AC940580A}"/>
              </a:ext>
            </a:extLst>
          </p:cNvPr>
          <p:cNvSpPr>
            <a:spLocks noGrp="1"/>
          </p:cNvSpPr>
          <p:nvPr>
            <p:ph type="body" idx="1"/>
          </p:nvPr>
        </p:nvSpPr>
        <p:spPr>
          <a:xfrm>
            <a:off x="6096000" y="1555531"/>
            <a:ext cx="5004485" cy="4249566"/>
          </a:xfrm>
        </p:spPr>
        <p:txBody>
          <a:bodyPr/>
          <a:lstStyle/>
          <a:p>
            <a:pPr marL="137157" indent="0">
              <a:buNone/>
            </a:pPr>
            <a:r>
              <a:rPr lang="nl-NL" sz="2400" b="1" dirty="0"/>
              <a:t>Project: </a:t>
            </a:r>
            <a:r>
              <a:rPr lang="nl-NL" sz="2400" dirty="0"/>
              <a:t>Een project is een tijdelijke inspanning om bepaalde doelstellingen te bereiken.</a:t>
            </a:r>
          </a:p>
          <a:p>
            <a:pPr marL="137157" indent="0">
              <a:buNone/>
            </a:pPr>
            <a:endParaRPr lang="nl-NL" sz="2400" b="1" dirty="0"/>
          </a:p>
          <a:p>
            <a:pPr marL="137157" indent="0">
              <a:buNone/>
            </a:pPr>
            <a:r>
              <a:rPr lang="nl-NL" sz="2400" b="1" dirty="0"/>
              <a:t>is deel van: </a:t>
            </a:r>
            <a:r>
              <a:rPr lang="nl-NL" sz="2400" dirty="0"/>
              <a:t>Een gerelateerde entiteit waar de beschreven entiteit een fysiek of logisch onderdeel van is.</a:t>
            </a:r>
            <a:endParaRPr lang="en-BE" sz="2400" dirty="0"/>
          </a:p>
        </p:txBody>
      </p:sp>
    </p:spTree>
    <p:extLst>
      <p:ext uri="{BB962C8B-B14F-4D97-AF65-F5344CB8AC3E}">
        <p14:creationId xmlns:p14="http://schemas.microsoft.com/office/powerpoint/2010/main" val="1321690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8B9927-D47D-1270-35C9-FF31B78C1F5F}"/>
              </a:ext>
            </a:extLst>
          </p:cNvPr>
          <p:cNvSpPr>
            <a:spLocks noGrp="1"/>
          </p:cNvSpPr>
          <p:nvPr>
            <p:ph type="title"/>
          </p:nvPr>
        </p:nvSpPr>
        <p:spPr>
          <a:xfrm>
            <a:off x="610400" y="349600"/>
            <a:ext cx="10861600" cy="1116000"/>
          </a:xfrm>
        </p:spPr>
        <p:txBody>
          <a:bodyPr/>
          <a:lstStyle/>
          <a:p>
            <a:r>
              <a:rPr lang="en-GB" sz="3600" kern="1200" dirty="0">
                <a:ea typeface="+mn-ea"/>
                <a:cs typeface="Arial"/>
              </a:rPr>
              <a:t>Welke </a:t>
            </a:r>
            <a:r>
              <a:rPr lang="en-GB" sz="3600" kern="1200" dirty="0" err="1">
                <a:ea typeface="+mn-ea"/>
                <a:cs typeface="Arial"/>
              </a:rPr>
              <a:t>stappen</a:t>
            </a:r>
            <a:r>
              <a:rPr lang="en-GB" sz="3600" kern="1200" dirty="0">
                <a:ea typeface="+mn-ea"/>
                <a:cs typeface="Arial"/>
              </a:rPr>
              <a:t> </a:t>
            </a:r>
            <a:r>
              <a:rPr lang="en-GB" sz="3600" kern="1200" dirty="0" err="1">
                <a:ea typeface="+mn-ea"/>
                <a:cs typeface="Arial"/>
              </a:rPr>
              <a:t>zijn</a:t>
            </a:r>
            <a:r>
              <a:rPr lang="en-GB" sz="3600" kern="1200" dirty="0">
                <a:ea typeface="+mn-ea"/>
                <a:cs typeface="Arial"/>
              </a:rPr>
              <a:t> </a:t>
            </a:r>
            <a:r>
              <a:rPr lang="en-GB" sz="3600" kern="1200" dirty="0" err="1">
                <a:ea typeface="+mn-ea"/>
                <a:cs typeface="Arial"/>
              </a:rPr>
              <a:t>gezet</a:t>
            </a:r>
            <a:r>
              <a:rPr lang="en-GB" sz="3600" kern="1200" dirty="0">
                <a:ea typeface="+mn-ea"/>
                <a:cs typeface="Arial"/>
              </a:rPr>
              <a:t> </a:t>
            </a:r>
            <a:r>
              <a:rPr lang="en-GB" sz="3600" kern="1200" dirty="0" err="1">
                <a:ea typeface="+mn-ea"/>
                <a:cs typeface="Arial"/>
              </a:rPr>
              <a:t>na</a:t>
            </a:r>
            <a:r>
              <a:rPr lang="en-GB" sz="3600" kern="1200" dirty="0">
                <a:ea typeface="+mn-ea"/>
                <a:cs typeface="Arial"/>
              </a:rPr>
              <a:t> de </a:t>
            </a:r>
            <a:r>
              <a:rPr lang="en-GB" sz="3600" kern="1200" dirty="0" err="1">
                <a:ea typeface="+mn-ea"/>
                <a:cs typeface="Arial"/>
              </a:rPr>
              <a:t>vorige</a:t>
            </a:r>
            <a:r>
              <a:rPr lang="en-GB" sz="3600" kern="1200" dirty="0">
                <a:ea typeface="+mn-ea"/>
                <a:cs typeface="Arial"/>
              </a:rPr>
              <a:t> </a:t>
            </a:r>
            <a:r>
              <a:rPr lang="en-GB" sz="3600" kern="1200" dirty="0" err="1">
                <a:ea typeface="+mn-ea"/>
                <a:cs typeface="Arial"/>
              </a:rPr>
              <a:t>werkgroep</a:t>
            </a:r>
            <a:r>
              <a:rPr lang="en-GB" sz="3600" kern="1200" dirty="0">
                <a:ea typeface="+mn-ea"/>
                <a:cs typeface="Arial"/>
              </a:rPr>
              <a:t>?</a:t>
            </a:r>
          </a:p>
        </p:txBody>
      </p:sp>
      <p:graphicFrame>
        <p:nvGraphicFramePr>
          <p:cNvPr id="6" name="Diagram 5">
            <a:extLst>
              <a:ext uri="{FF2B5EF4-FFF2-40B4-BE49-F238E27FC236}">
                <a16:creationId xmlns:a16="http://schemas.microsoft.com/office/drawing/2014/main" id="{42A9E4A4-91AF-BBAE-AF67-DE5E426573CC}"/>
              </a:ext>
            </a:extLst>
          </p:cNvPr>
          <p:cNvGraphicFramePr/>
          <p:nvPr>
            <p:extLst>
              <p:ext uri="{D42A27DB-BD31-4B8C-83A1-F6EECF244321}">
                <p14:modId xmlns:p14="http://schemas.microsoft.com/office/powerpoint/2010/main" val="2917164068"/>
              </p:ext>
            </p:extLst>
          </p:nvPr>
        </p:nvGraphicFramePr>
        <p:xfrm>
          <a:off x="604345" y="1087820"/>
          <a:ext cx="12559861" cy="5418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2356584"/>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gfa15db3b28_0_76"/>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2" name="Google Shape;1612;gfa15db3b28_0_76"/>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3" name="Google Shape;1613;gfa15db3b28_0_76"/>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r>
              <a:rPr lang="en-GB" sz="4900" b="1" err="1">
                <a:solidFill>
                  <a:srgbClr val="000000"/>
                </a:solidFill>
                <a:cs typeface="Arial"/>
              </a:rPr>
              <a:t>Datavoorbeelden</a:t>
            </a:r>
            <a:endParaRPr lang="en-US" err="1"/>
          </a:p>
        </p:txBody>
      </p:sp>
      <p:pic>
        <p:nvPicPr>
          <p:cNvPr id="1614" name="Google Shape;1614;gfa15db3b28_0_76"/>
          <p:cNvPicPr preferRelativeResize="0"/>
          <p:nvPr/>
        </p:nvPicPr>
        <p:blipFill rotWithShape="1">
          <a:blip r:embed="rId4">
            <a:alphaModFix/>
          </a:blip>
          <a:srcRect/>
          <a:stretch/>
        </p:blipFill>
        <p:spPr>
          <a:xfrm>
            <a:off x="611801" y="5774969"/>
            <a:ext cx="2376132" cy="895633"/>
          </a:xfrm>
          <a:prstGeom prst="rect">
            <a:avLst/>
          </a:prstGeom>
          <a:noFill/>
          <a:ln>
            <a:noFill/>
          </a:ln>
        </p:spPr>
      </p:pic>
    </p:spTree>
    <p:extLst>
      <p:ext uri="{BB962C8B-B14F-4D97-AF65-F5344CB8AC3E}">
        <p14:creationId xmlns:p14="http://schemas.microsoft.com/office/powerpoint/2010/main" val="3475134518"/>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29468-25D0-8E14-DEDE-CB00F47C3AE7}"/>
              </a:ext>
            </a:extLst>
          </p:cNvPr>
          <p:cNvSpPr>
            <a:spLocks noGrp="1"/>
          </p:cNvSpPr>
          <p:nvPr>
            <p:ph type="title"/>
          </p:nvPr>
        </p:nvSpPr>
        <p:spPr>
          <a:xfrm>
            <a:off x="610400" y="349600"/>
            <a:ext cx="11431210" cy="1116000"/>
          </a:xfrm>
        </p:spPr>
        <p:txBody>
          <a:bodyPr/>
          <a:lstStyle/>
          <a:p>
            <a:r>
              <a:rPr lang="en-US" sz="3600" kern="1200">
                <a:ea typeface="+mn-ea"/>
                <a:cs typeface="Arial"/>
              </a:rPr>
              <a:t>Dit is het model </a:t>
            </a:r>
            <a:r>
              <a:rPr lang="en-US" sz="3600" kern="1200" err="1">
                <a:ea typeface="+mn-ea"/>
                <a:cs typeface="Arial"/>
              </a:rPr>
              <a:t>dat</a:t>
            </a:r>
            <a:r>
              <a:rPr lang="en-US" sz="3600" kern="1200">
                <a:ea typeface="+mn-ea"/>
                <a:cs typeface="Arial"/>
              </a:rPr>
              <a:t> we </a:t>
            </a:r>
            <a:r>
              <a:rPr lang="en-US" sz="3600" kern="1200" err="1">
                <a:ea typeface="+mn-ea"/>
                <a:cs typeface="Arial"/>
              </a:rPr>
              <a:t>zullen</a:t>
            </a:r>
            <a:r>
              <a:rPr lang="en-US" sz="3600" kern="1200">
                <a:ea typeface="+mn-ea"/>
                <a:cs typeface="Arial"/>
              </a:rPr>
              <a:t> </a:t>
            </a:r>
            <a:r>
              <a:rPr lang="en-US" sz="3600" kern="1200" err="1">
                <a:ea typeface="+mn-ea"/>
                <a:cs typeface="Arial"/>
              </a:rPr>
              <a:t>opbouwen</a:t>
            </a:r>
            <a:r>
              <a:rPr lang="en-US" sz="3600" kern="1200">
                <a:ea typeface="+mn-ea"/>
                <a:cs typeface="Arial"/>
              </a:rPr>
              <a:t> </a:t>
            </a:r>
            <a:r>
              <a:rPr lang="en-US" sz="3600" kern="1200" err="1">
                <a:ea typeface="+mn-ea"/>
                <a:cs typeface="Arial"/>
              </a:rPr>
              <a:t>vandaag</a:t>
            </a:r>
          </a:p>
        </p:txBody>
      </p:sp>
      <p:sp>
        <p:nvSpPr>
          <p:cNvPr id="3" name="Text Placeholder 2">
            <a:extLst>
              <a:ext uri="{FF2B5EF4-FFF2-40B4-BE49-F238E27FC236}">
                <a16:creationId xmlns:a16="http://schemas.microsoft.com/office/drawing/2014/main" id="{44145B5E-9737-4FA3-2C0D-168E65B43896}"/>
              </a:ext>
            </a:extLst>
          </p:cNvPr>
          <p:cNvSpPr>
            <a:spLocks noGrp="1"/>
          </p:cNvSpPr>
          <p:nvPr>
            <p:ph type="body" idx="1"/>
          </p:nvPr>
        </p:nvSpPr>
        <p:spPr/>
        <p:txBody>
          <a:bodyPr/>
          <a:lstStyle/>
          <a:p>
            <a:endParaRPr lang="en-BE"/>
          </a:p>
        </p:txBody>
      </p:sp>
      <p:pic>
        <p:nvPicPr>
          <p:cNvPr id="5" name="Picture 4" descr="A diagram of a company&#10;&#10;Description automatically generated">
            <a:extLst>
              <a:ext uri="{FF2B5EF4-FFF2-40B4-BE49-F238E27FC236}">
                <a16:creationId xmlns:a16="http://schemas.microsoft.com/office/drawing/2014/main" id="{7934341E-7FA0-3DC2-90E3-4D1AC475C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43" y="906712"/>
            <a:ext cx="11081539" cy="5688320"/>
          </a:xfrm>
          <a:prstGeom prst="rect">
            <a:avLst/>
          </a:prstGeom>
        </p:spPr>
      </p:pic>
    </p:spTree>
    <p:extLst>
      <p:ext uri="{BB962C8B-B14F-4D97-AF65-F5344CB8AC3E}">
        <p14:creationId xmlns:p14="http://schemas.microsoft.com/office/powerpoint/2010/main" val="309632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6758-AB4A-C417-8EE5-E5E15AE83614}"/>
              </a:ext>
            </a:extLst>
          </p:cNvPr>
          <p:cNvSpPr>
            <a:spLocks noGrp="1"/>
          </p:cNvSpPr>
          <p:nvPr>
            <p:ph type="title"/>
          </p:nvPr>
        </p:nvSpPr>
        <p:spPr/>
        <p:txBody>
          <a:bodyPr/>
          <a:lstStyle/>
          <a:p>
            <a:pPr>
              <a:lnSpc>
                <a:spcPct val="100000"/>
              </a:lnSpc>
              <a:buClr>
                <a:srgbClr val="000000"/>
              </a:buClr>
              <a:buFont typeface="Arial"/>
            </a:pPr>
            <a:r>
              <a:rPr lang="en-US" sz="3600" err="1">
                <a:solidFill>
                  <a:srgbClr val="000000"/>
                </a:solidFill>
                <a:latin typeface="Arial"/>
                <a:cs typeface="Arial"/>
                <a:sym typeface="Arial"/>
              </a:rPr>
              <a:t>Belangrijke</a:t>
            </a:r>
            <a:r>
              <a:rPr lang="en-US" sz="3600">
                <a:solidFill>
                  <a:srgbClr val="000000"/>
                </a:solidFill>
                <a:latin typeface="Arial"/>
                <a:cs typeface="Arial"/>
                <a:sym typeface="Arial"/>
              </a:rPr>
              <a:t> nota – UI vs </a:t>
            </a:r>
            <a:r>
              <a:rPr lang="en-US" sz="3600" err="1">
                <a:solidFill>
                  <a:srgbClr val="000000"/>
                </a:solidFill>
                <a:latin typeface="Arial"/>
                <a:cs typeface="Arial"/>
                <a:sym typeface="Arial"/>
              </a:rPr>
              <a:t>semantiek</a:t>
            </a:r>
            <a:endParaRPr lang="en-US" sz="3600">
              <a:solidFill>
                <a:srgbClr val="000000"/>
              </a:solidFill>
              <a:latin typeface="Arial"/>
              <a:cs typeface="Arial"/>
            </a:endParaRPr>
          </a:p>
        </p:txBody>
      </p:sp>
      <p:sp>
        <p:nvSpPr>
          <p:cNvPr id="3" name="Text Placeholder 2">
            <a:extLst>
              <a:ext uri="{FF2B5EF4-FFF2-40B4-BE49-F238E27FC236}">
                <a16:creationId xmlns:a16="http://schemas.microsoft.com/office/drawing/2014/main" id="{2B23D7B4-8795-CD65-0B93-428CB8725D52}"/>
              </a:ext>
            </a:extLst>
          </p:cNvPr>
          <p:cNvSpPr>
            <a:spLocks noGrp="1"/>
          </p:cNvSpPr>
          <p:nvPr>
            <p:ph type="body" idx="1"/>
          </p:nvPr>
        </p:nvSpPr>
        <p:spPr>
          <a:xfrm>
            <a:off x="5563326" y="1241499"/>
            <a:ext cx="5746449" cy="2729181"/>
          </a:xfrm>
        </p:spPr>
        <p:txBody>
          <a:bodyPr/>
          <a:lstStyle/>
          <a:p>
            <a:pPr marL="608965" indent="-471805"/>
            <a:r>
              <a:rPr lang="en-US" sz="2400"/>
              <a:t>UI </a:t>
            </a:r>
            <a:r>
              <a:rPr lang="en-US" sz="2400" err="1"/>
              <a:t>en</a:t>
            </a:r>
            <a:r>
              <a:rPr lang="en-US" sz="2400"/>
              <a:t> </a:t>
            </a:r>
            <a:r>
              <a:rPr lang="en-US" sz="2400" err="1"/>
              <a:t>manier</a:t>
            </a:r>
            <a:r>
              <a:rPr lang="en-US" sz="2400"/>
              <a:t> van </a:t>
            </a:r>
            <a:r>
              <a:rPr lang="en-US" sz="2400" err="1"/>
              <a:t>werken</a:t>
            </a:r>
            <a:r>
              <a:rPr lang="en-US" sz="2400"/>
              <a:t> </a:t>
            </a:r>
            <a:r>
              <a:rPr lang="en-US" sz="2400" b="1" err="1"/>
              <a:t>loskoppelen</a:t>
            </a:r>
            <a:r>
              <a:rPr lang="en-US" sz="2400"/>
              <a:t> van </a:t>
            </a:r>
            <a:r>
              <a:rPr lang="en-US" sz="2400" err="1"/>
              <a:t>semantiek</a:t>
            </a:r>
            <a:r>
              <a:rPr lang="en-US" sz="2400"/>
              <a:t>.</a:t>
            </a:r>
          </a:p>
          <a:p>
            <a:pPr marL="608965" indent="-471805"/>
            <a:r>
              <a:rPr lang="en-US" sz="2400"/>
              <a:t>De interface </a:t>
            </a:r>
            <a:r>
              <a:rPr lang="en-US" sz="2400" err="1"/>
              <a:t>voor</a:t>
            </a:r>
            <a:r>
              <a:rPr lang="en-US" sz="2400"/>
              <a:t> de </a:t>
            </a:r>
            <a:r>
              <a:rPr lang="en-US" sz="2400" err="1"/>
              <a:t>gebruiker</a:t>
            </a:r>
            <a:r>
              <a:rPr lang="en-US" sz="2400"/>
              <a:t> </a:t>
            </a:r>
            <a:r>
              <a:rPr lang="en-US" sz="2400" err="1"/>
              <a:t>kan</a:t>
            </a:r>
            <a:r>
              <a:rPr lang="en-US" sz="2400"/>
              <a:t> </a:t>
            </a:r>
            <a:r>
              <a:rPr lang="en-US" sz="2400" err="1"/>
              <a:t>hetzelfde</a:t>
            </a:r>
            <a:r>
              <a:rPr lang="en-US" sz="2400"/>
              <a:t> </a:t>
            </a:r>
            <a:r>
              <a:rPr lang="en-US" sz="2400" err="1"/>
              <a:t>blijven</a:t>
            </a:r>
            <a:r>
              <a:rPr lang="en-US" sz="2400"/>
              <a:t>, het </a:t>
            </a:r>
            <a:r>
              <a:rPr lang="en-US" sz="2400" err="1"/>
              <a:t>verschil</a:t>
            </a:r>
            <a:r>
              <a:rPr lang="en-US" sz="2400"/>
              <a:t> zit in de data, maar </a:t>
            </a:r>
            <a:r>
              <a:rPr lang="en-US" sz="2400" err="1"/>
              <a:t>niemand</a:t>
            </a:r>
            <a:r>
              <a:rPr lang="en-US" sz="2400"/>
              <a:t> </a:t>
            </a:r>
            <a:r>
              <a:rPr lang="en-US" sz="2400" err="1"/>
              <a:t>krijgt</a:t>
            </a:r>
            <a:r>
              <a:rPr lang="en-US" sz="2400"/>
              <a:t> </a:t>
            </a:r>
            <a:r>
              <a:rPr lang="en-US" sz="2400" err="1"/>
              <a:t>dit</a:t>
            </a:r>
            <a:r>
              <a:rPr lang="en-US" sz="2400"/>
              <a:t> </a:t>
            </a:r>
            <a:r>
              <a:rPr lang="en-US" sz="2400" err="1"/>
              <a:t>te</a:t>
            </a:r>
            <a:r>
              <a:rPr lang="en-US" sz="2400"/>
              <a:t> </a:t>
            </a:r>
            <a:r>
              <a:rPr lang="en-US" sz="2400" err="1"/>
              <a:t>zien</a:t>
            </a:r>
            <a:r>
              <a:rPr lang="en-US" sz="2400"/>
              <a:t>.</a:t>
            </a:r>
          </a:p>
        </p:txBody>
      </p:sp>
      <p:pic>
        <p:nvPicPr>
          <p:cNvPr id="4" name="Picture 3" descr="Bezoekersrecht11 vergunning autovrij gebied">
            <a:extLst>
              <a:ext uri="{FF2B5EF4-FFF2-40B4-BE49-F238E27FC236}">
                <a16:creationId xmlns:a16="http://schemas.microsoft.com/office/drawing/2014/main" id="{B7D45835-77AF-68B3-3007-2213DC71CE3A}"/>
              </a:ext>
            </a:extLst>
          </p:cNvPr>
          <p:cNvPicPr>
            <a:picLocks noChangeAspect="1"/>
          </p:cNvPicPr>
          <p:nvPr/>
        </p:nvPicPr>
        <p:blipFill>
          <a:blip r:embed="rId3"/>
          <a:srcRect r="24344"/>
          <a:stretch/>
        </p:blipFill>
        <p:spPr>
          <a:xfrm>
            <a:off x="769693" y="1246025"/>
            <a:ext cx="3496782" cy="5456397"/>
          </a:xfrm>
          <a:prstGeom prst="rect">
            <a:avLst/>
          </a:prstGeom>
        </p:spPr>
      </p:pic>
      <p:pic>
        <p:nvPicPr>
          <p:cNvPr id="5" name="Picture 4" descr="Bezoekersbeheer autovrij gebied | Stad Gent">
            <a:extLst>
              <a:ext uri="{FF2B5EF4-FFF2-40B4-BE49-F238E27FC236}">
                <a16:creationId xmlns:a16="http://schemas.microsoft.com/office/drawing/2014/main" id="{764F5A58-641E-B154-E96A-C9986240E6C5}"/>
              </a:ext>
            </a:extLst>
          </p:cNvPr>
          <p:cNvPicPr>
            <a:picLocks noChangeAspect="1"/>
          </p:cNvPicPr>
          <p:nvPr/>
        </p:nvPicPr>
        <p:blipFill>
          <a:blip r:embed="rId4"/>
          <a:stretch>
            <a:fillRect/>
          </a:stretch>
        </p:blipFill>
        <p:spPr>
          <a:xfrm>
            <a:off x="5833398" y="3583738"/>
            <a:ext cx="5743245" cy="2922485"/>
          </a:xfrm>
          <a:prstGeom prst="rect">
            <a:avLst/>
          </a:prstGeom>
        </p:spPr>
      </p:pic>
    </p:spTree>
    <p:extLst>
      <p:ext uri="{BB962C8B-B14F-4D97-AF65-F5344CB8AC3E}">
        <p14:creationId xmlns:p14="http://schemas.microsoft.com/office/powerpoint/2010/main" val="2522409685"/>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950F9-18EB-A2AB-9BB6-9CE947F2B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D7C11-DAC9-1C80-3D4F-3EE209F574A5}"/>
              </a:ext>
            </a:extLst>
          </p:cNvPr>
          <p:cNvSpPr>
            <a:spLocks noGrp="1"/>
          </p:cNvSpPr>
          <p:nvPr>
            <p:ph type="title"/>
          </p:nvPr>
        </p:nvSpPr>
        <p:spPr/>
        <p:txBody>
          <a:bodyPr/>
          <a:lstStyle/>
          <a:p>
            <a:r>
              <a:rPr lang="en-GB" b="1" err="1"/>
              <a:t>Datavoorbeeld</a:t>
            </a:r>
            <a:r>
              <a:rPr lang="en-GB" b="1"/>
              <a:t> 1</a:t>
            </a:r>
            <a:endParaRPr lang="en-US"/>
          </a:p>
        </p:txBody>
      </p:sp>
      <p:sp>
        <p:nvSpPr>
          <p:cNvPr id="4" name="Text Placeholder 3">
            <a:extLst>
              <a:ext uri="{FF2B5EF4-FFF2-40B4-BE49-F238E27FC236}">
                <a16:creationId xmlns:a16="http://schemas.microsoft.com/office/drawing/2014/main" id="{92785789-5626-D021-D897-574FF3E3B8BC}"/>
              </a:ext>
            </a:extLst>
          </p:cNvPr>
          <p:cNvSpPr>
            <a:spLocks noGrp="1"/>
          </p:cNvSpPr>
          <p:nvPr>
            <p:ph type="body" idx="1"/>
          </p:nvPr>
        </p:nvSpPr>
        <p:spPr>
          <a:xfrm>
            <a:off x="720724" y="2586585"/>
            <a:ext cx="9039949" cy="900000"/>
          </a:xfrm>
        </p:spPr>
        <p:txBody>
          <a:bodyPr/>
          <a:lstStyle/>
          <a:p>
            <a:pPr marL="136525" indent="0">
              <a:buNone/>
            </a:pPr>
            <a:r>
              <a:rPr lang="en-GB" sz="3200">
                <a:cs typeface="Arial"/>
              </a:rPr>
              <a:t>Stad Gent </a:t>
            </a:r>
            <a:r>
              <a:rPr lang="en-GB" sz="3200" err="1">
                <a:cs typeface="Arial"/>
              </a:rPr>
              <a:t>wil</a:t>
            </a:r>
            <a:r>
              <a:rPr lang="en-GB" sz="3200">
                <a:cs typeface="Arial"/>
              </a:rPr>
              <a:t> </a:t>
            </a:r>
            <a:r>
              <a:rPr lang="en-GB" sz="3200" err="1">
                <a:cs typeface="Arial"/>
              </a:rPr>
              <a:t>een</a:t>
            </a:r>
            <a:r>
              <a:rPr lang="en-GB" sz="3200">
                <a:cs typeface="Arial"/>
              </a:rPr>
              <a:t> </a:t>
            </a:r>
            <a:r>
              <a:rPr lang="en-GB" sz="3200" err="1">
                <a:cs typeface="Arial"/>
              </a:rPr>
              <a:t>nieuwe</a:t>
            </a:r>
            <a:r>
              <a:rPr lang="en-GB" sz="3200">
                <a:cs typeface="Arial"/>
              </a:rPr>
              <a:t> </a:t>
            </a:r>
            <a:r>
              <a:rPr lang="en-GB" sz="3200" err="1">
                <a:cs typeface="Arial"/>
              </a:rPr>
              <a:t>autoluwe</a:t>
            </a:r>
            <a:r>
              <a:rPr lang="en-GB" sz="3200">
                <a:cs typeface="Arial"/>
              </a:rPr>
              <a:t> zone </a:t>
            </a:r>
            <a:r>
              <a:rPr lang="en-GB" sz="3200" err="1">
                <a:cs typeface="Arial"/>
              </a:rPr>
              <a:t>aanmaken</a:t>
            </a:r>
            <a:r>
              <a:rPr lang="en-GB" sz="3200">
                <a:cs typeface="Arial"/>
              </a:rPr>
              <a:t>.</a:t>
            </a:r>
            <a:endParaRPr lang="en-US"/>
          </a:p>
        </p:txBody>
      </p:sp>
      <p:grpSp>
        <p:nvGrpSpPr>
          <p:cNvPr id="11" name="Group 10">
            <a:extLst>
              <a:ext uri="{FF2B5EF4-FFF2-40B4-BE49-F238E27FC236}">
                <a16:creationId xmlns:a16="http://schemas.microsoft.com/office/drawing/2014/main" id="{C1D859C6-D9C2-28C4-AF62-1F725721FC32}"/>
              </a:ext>
            </a:extLst>
          </p:cNvPr>
          <p:cNvGrpSpPr/>
          <p:nvPr/>
        </p:nvGrpSpPr>
        <p:grpSpPr>
          <a:xfrm>
            <a:off x="7617611" y="5521207"/>
            <a:ext cx="3071249" cy="1098785"/>
            <a:chOff x="3840375" y="1286607"/>
            <a:chExt cx="3071249" cy="1098785"/>
          </a:xfrm>
        </p:grpSpPr>
        <p:sp>
          <p:nvSpPr>
            <p:cNvPr id="9" name="Rectangle: Rounded Corners 8">
              <a:extLst>
                <a:ext uri="{FF2B5EF4-FFF2-40B4-BE49-F238E27FC236}">
                  <a16:creationId xmlns:a16="http://schemas.microsoft.com/office/drawing/2014/main" id="{07C00FE3-EC58-09D2-7859-3AB7F33CB8DA}"/>
                </a:ext>
              </a:extLst>
            </p:cNvPr>
            <p:cNvSpPr/>
            <p:nvPr/>
          </p:nvSpPr>
          <p:spPr>
            <a:xfrm>
              <a:off x="3840375" y="1286607"/>
              <a:ext cx="3071249" cy="1098785"/>
            </a:xfrm>
            <a:prstGeom prst="roundRect">
              <a:avLst>
                <a:gd name="adj" fmla="val 10000"/>
              </a:avLst>
            </a:prstGeom>
          </p:spPr>
          <p:style>
            <a:lnRef idx="2">
              <a:schemeClr val="lt1">
                <a:hueOff val="0"/>
                <a:satOff val="0"/>
                <a:lumOff val="0"/>
                <a:alphaOff val="0"/>
              </a:schemeClr>
            </a:lnRef>
            <a:fillRef idx="1">
              <a:schemeClr val="accent4">
                <a:hueOff val="0"/>
                <a:satOff val="0"/>
                <a:lumOff val="20785"/>
                <a:alphaOff val="0"/>
              </a:schemeClr>
            </a:fillRef>
            <a:effectRef idx="0">
              <a:schemeClr val="accent4">
                <a:hueOff val="0"/>
                <a:satOff val="0"/>
                <a:lumOff val="20785"/>
                <a:alphaOff val="0"/>
              </a:schemeClr>
            </a:effectRef>
            <a:fontRef idx="minor">
              <a:schemeClr val="lt1"/>
            </a:fontRef>
          </p:style>
          <p:txBody>
            <a:bodyPr/>
            <a:lstStyle/>
            <a:p>
              <a:endParaRPr lang="en-GB"/>
            </a:p>
          </p:txBody>
        </p:sp>
        <p:sp>
          <p:nvSpPr>
            <p:cNvPr id="10" name="Rectangle: Rounded Corners 4">
              <a:extLst>
                <a:ext uri="{FF2B5EF4-FFF2-40B4-BE49-F238E27FC236}">
                  <a16:creationId xmlns:a16="http://schemas.microsoft.com/office/drawing/2014/main" id="{0C3C96E0-E025-65E5-CAC6-D0C539DE547E}"/>
                </a:ext>
              </a:extLst>
            </p:cNvPr>
            <p:cNvSpPr txBox="1"/>
            <p:nvPr/>
          </p:nvSpPr>
          <p:spPr>
            <a:xfrm>
              <a:off x="3872557" y="1318789"/>
              <a:ext cx="3006885" cy="10344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algn="ctr" defTabSz="1066800">
                <a:lnSpc>
                  <a:spcPct val="90000"/>
                </a:lnSpc>
                <a:spcBef>
                  <a:spcPct val="0"/>
                </a:spcBef>
                <a:spcAft>
                  <a:spcPct val="35000"/>
                </a:spcAft>
              </a:pPr>
              <a:r>
                <a:rPr lang="en-US" sz="2400" err="1">
                  <a:cs typeface="Arial"/>
                </a:rPr>
                <a:t>Lokaal</a:t>
              </a:r>
              <a:r>
                <a:rPr lang="en-US" sz="2400">
                  <a:cs typeface="Arial"/>
                </a:rPr>
                <a:t> bestuur</a:t>
              </a:r>
              <a:endParaRPr lang="en-US" sz="2400" kern="1200">
                <a:cs typeface="Arial"/>
              </a:endParaRPr>
            </a:p>
          </p:txBody>
        </p:sp>
      </p:grpSp>
      <p:pic>
        <p:nvPicPr>
          <p:cNvPr id="5" name="Picture 4">
            <a:extLst>
              <a:ext uri="{FF2B5EF4-FFF2-40B4-BE49-F238E27FC236}">
                <a16:creationId xmlns:a16="http://schemas.microsoft.com/office/drawing/2014/main" id="{67E7096A-CBC7-6883-9806-4E527F88B3D5}"/>
              </a:ext>
            </a:extLst>
          </p:cNvPr>
          <p:cNvPicPr>
            <a:picLocks noChangeAspect="1"/>
          </p:cNvPicPr>
          <p:nvPr/>
        </p:nvPicPr>
        <p:blipFill>
          <a:blip r:embed="rId3"/>
          <a:stretch>
            <a:fillRect/>
          </a:stretch>
        </p:blipFill>
        <p:spPr>
          <a:xfrm>
            <a:off x="8515173" y="4312991"/>
            <a:ext cx="1247830" cy="1218026"/>
          </a:xfrm>
          <a:prstGeom prst="rect">
            <a:avLst/>
          </a:prstGeom>
        </p:spPr>
      </p:pic>
    </p:spTree>
    <p:extLst>
      <p:ext uri="{BB962C8B-B14F-4D97-AF65-F5344CB8AC3E}">
        <p14:creationId xmlns:p14="http://schemas.microsoft.com/office/powerpoint/2010/main" val="699169549"/>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4882B97-F369-4E5B-373D-928A203010CD}"/>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4EED50B7-F311-243E-58C3-D7DDE58B174C}"/>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pic>
        <p:nvPicPr>
          <p:cNvPr id="5" name="Graphic 4" descr="No Driving with solid fill">
            <a:extLst>
              <a:ext uri="{FF2B5EF4-FFF2-40B4-BE49-F238E27FC236}">
                <a16:creationId xmlns:a16="http://schemas.microsoft.com/office/drawing/2014/main" id="{D3D26114-F72E-8DFC-7159-1803C9A0D9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6256" y="3069624"/>
            <a:ext cx="1299519" cy="1299519"/>
          </a:xfrm>
          <a:prstGeom prst="rect">
            <a:avLst/>
          </a:prstGeom>
        </p:spPr>
      </p:pic>
      <p:sp>
        <p:nvSpPr>
          <p:cNvPr id="12" name="Title 1">
            <a:extLst>
              <a:ext uri="{FF2B5EF4-FFF2-40B4-BE49-F238E27FC236}">
                <a16:creationId xmlns:a16="http://schemas.microsoft.com/office/drawing/2014/main" id="{394777E5-AE20-A362-68EC-BF06F1B3838E}"/>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Autoluwe</a:t>
            </a:r>
            <a:r>
              <a:rPr lang="en-GB" sz="3600" kern="0"/>
              <a:t> zone</a:t>
            </a:r>
          </a:p>
        </p:txBody>
      </p:sp>
    </p:spTree>
    <p:extLst>
      <p:ext uri="{BB962C8B-B14F-4D97-AF65-F5344CB8AC3E}">
        <p14:creationId xmlns:p14="http://schemas.microsoft.com/office/powerpoint/2010/main" val="46894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11931-716E-4200-C9B7-B66D5F9685B8}"/>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4FDD2939-2A95-E51B-220A-4943576D1B1D}"/>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37019BC2-5D3B-01D3-7EE5-46BA839C65CB}"/>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sp>
        <p:nvSpPr>
          <p:cNvPr id="12" name="Title 1">
            <a:extLst>
              <a:ext uri="{FF2B5EF4-FFF2-40B4-BE49-F238E27FC236}">
                <a16:creationId xmlns:a16="http://schemas.microsoft.com/office/drawing/2014/main" id="{47C7974B-80F5-05AF-C5DF-59048B9BB07C}"/>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Inwoners</a:t>
            </a:r>
            <a:r>
              <a:rPr lang="en-GB" sz="3600" kern="0"/>
              <a:t> </a:t>
            </a:r>
            <a:r>
              <a:rPr lang="en-GB" sz="3600" kern="0" err="1"/>
              <a:t>hebben</a:t>
            </a:r>
            <a:r>
              <a:rPr lang="en-GB" sz="3600" kern="0"/>
              <a:t> </a:t>
            </a:r>
            <a:r>
              <a:rPr lang="en-GB" sz="3600" kern="0" err="1"/>
              <a:t>toegang</a:t>
            </a:r>
            <a:endParaRPr lang="en-GB" sz="3600" kern="0"/>
          </a:p>
        </p:txBody>
      </p:sp>
      <p:pic>
        <p:nvPicPr>
          <p:cNvPr id="2" name="Graphic 1" descr="Employee badge with solid fill">
            <a:extLst>
              <a:ext uri="{FF2B5EF4-FFF2-40B4-BE49-F238E27FC236}">
                <a16:creationId xmlns:a16="http://schemas.microsoft.com/office/drawing/2014/main" id="{D3A4FDDA-74E8-941C-4DF0-498DEE5D1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4378" y="2608305"/>
            <a:ext cx="1307757" cy="1307757"/>
          </a:xfrm>
          <a:prstGeom prst="rect">
            <a:avLst/>
          </a:prstGeom>
        </p:spPr>
      </p:pic>
      <p:pic>
        <p:nvPicPr>
          <p:cNvPr id="3" name="Graphic 2" descr="No Driving with solid fill">
            <a:extLst>
              <a:ext uri="{FF2B5EF4-FFF2-40B4-BE49-F238E27FC236}">
                <a16:creationId xmlns:a16="http://schemas.microsoft.com/office/drawing/2014/main" id="{790ABF90-F1BB-14AF-BF21-721C615551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6256" y="3069624"/>
            <a:ext cx="1299519" cy="1299519"/>
          </a:xfrm>
          <a:prstGeom prst="rect">
            <a:avLst/>
          </a:prstGeom>
        </p:spPr>
      </p:pic>
    </p:spTree>
    <p:extLst>
      <p:ext uri="{BB962C8B-B14F-4D97-AF65-F5344CB8AC3E}">
        <p14:creationId xmlns:p14="http://schemas.microsoft.com/office/powerpoint/2010/main" val="1320495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
          <p:cNvSpPr/>
          <p:nvPr/>
        </p:nvSpPr>
        <p:spPr>
          <a:xfrm>
            <a:off x="947200" y="1349533"/>
            <a:ext cx="5148800" cy="2565600"/>
          </a:xfrm>
          <a:prstGeom prst="rect">
            <a:avLst/>
          </a:prstGeom>
          <a:solidFill>
            <a:schemeClr val="l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 name="Google Shape;179;p4"/>
          <p:cNvSpPr/>
          <p:nvPr/>
        </p:nvSpPr>
        <p:spPr>
          <a:xfrm>
            <a:off x="947200" y="3915133"/>
            <a:ext cx="5148800" cy="2565600"/>
          </a:xfrm>
          <a:prstGeom prst="rect">
            <a:avLst/>
          </a:prstGeom>
          <a:solidFill>
            <a:srgbClr val="666666"/>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 name="Google Shape;180;p4"/>
          <p:cNvSpPr/>
          <p:nvPr/>
        </p:nvSpPr>
        <p:spPr>
          <a:xfrm>
            <a:off x="6096000" y="1349533"/>
            <a:ext cx="5148800" cy="2565600"/>
          </a:xfrm>
          <a:prstGeom prst="rect">
            <a:avLst/>
          </a:prstGeom>
          <a:solidFill>
            <a:srgbClr val="666666"/>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 name="Google Shape;181;p4"/>
          <p:cNvSpPr/>
          <p:nvPr/>
        </p:nvSpPr>
        <p:spPr>
          <a:xfrm>
            <a:off x="6096000" y="3915133"/>
            <a:ext cx="5148800" cy="2565600"/>
          </a:xfrm>
          <a:prstGeom prst="rect">
            <a:avLst/>
          </a:prstGeom>
          <a:solidFill>
            <a:schemeClr val="l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 name="Google Shape;182;p4"/>
          <p:cNvSpPr/>
          <p:nvPr/>
        </p:nvSpPr>
        <p:spPr>
          <a:xfrm>
            <a:off x="1130300" y="1561700"/>
            <a:ext cx="3645200" cy="21252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a:solidFill>
                  <a:schemeClr val="dk1"/>
                </a:solidFill>
                <a:latin typeface="Arial"/>
                <a:ea typeface="Arial"/>
                <a:cs typeface="Arial"/>
                <a:sym typeface="Arial"/>
              </a:rPr>
              <a:t>De microfoon van deelnemers staat altijd op </a:t>
            </a:r>
            <a:r>
              <a:rPr lang="en-GB" sz="2133" b="1" i="0" u="none" strike="noStrike" cap="none">
                <a:solidFill>
                  <a:schemeClr val="dk1"/>
                </a:solidFill>
                <a:latin typeface="Arial"/>
                <a:ea typeface="Arial"/>
                <a:cs typeface="Arial"/>
                <a:sym typeface="Arial"/>
              </a:rPr>
              <a:t>mute</a:t>
            </a:r>
            <a:endParaRPr sz="1867" b="0" i="0" u="none" strike="noStrike" cap="none">
              <a:solidFill>
                <a:srgbClr val="000000"/>
              </a:solidFill>
              <a:latin typeface="Arial"/>
              <a:ea typeface="Arial"/>
              <a:cs typeface="Arial"/>
              <a:sym typeface="Arial"/>
            </a:endParaRPr>
          </a:p>
        </p:txBody>
      </p:sp>
      <p:sp>
        <p:nvSpPr>
          <p:cNvPr id="183" name="Google Shape;183;p4"/>
          <p:cNvSpPr/>
          <p:nvPr/>
        </p:nvSpPr>
        <p:spPr>
          <a:xfrm>
            <a:off x="1130300" y="4135333"/>
            <a:ext cx="3645200" cy="21252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a:solidFill>
                  <a:srgbClr val="FFFFFF"/>
                </a:solidFill>
                <a:latin typeface="Arial"/>
                <a:ea typeface="Arial"/>
                <a:cs typeface="Arial"/>
                <a:sym typeface="Arial"/>
              </a:rPr>
              <a:t>Vragen en suggesties kunnen kunnen ook steeds gecommuniceerd worden via de </a:t>
            </a:r>
            <a:r>
              <a:rPr lang="en-GB" sz="2133" b="1" i="0" u="none" strike="noStrike" cap="none">
                <a:solidFill>
                  <a:srgbClr val="FFFFFF"/>
                </a:solidFill>
                <a:latin typeface="Arial"/>
                <a:ea typeface="Arial"/>
                <a:cs typeface="Arial"/>
                <a:sym typeface="Arial"/>
              </a:rPr>
              <a:t>chat </a:t>
            </a:r>
            <a:r>
              <a:rPr lang="en-GB" sz="2133" b="0" i="0" u="none" strike="noStrike" cap="none">
                <a:solidFill>
                  <a:srgbClr val="FFFFFF"/>
                </a:solidFill>
                <a:latin typeface="Arial"/>
                <a:ea typeface="Arial"/>
                <a:cs typeface="Arial"/>
                <a:sym typeface="Arial"/>
              </a:rPr>
              <a:t>functie.</a:t>
            </a:r>
            <a:endParaRPr sz="1600" b="0" i="0" u="none" strike="noStrike" cap="none">
              <a:solidFill>
                <a:srgbClr val="FFFFFF"/>
              </a:solidFill>
              <a:latin typeface="Arial"/>
              <a:ea typeface="Arial"/>
              <a:cs typeface="Arial"/>
              <a:sym typeface="Arial"/>
            </a:endParaRPr>
          </a:p>
        </p:txBody>
      </p:sp>
      <p:sp>
        <p:nvSpPr>
          <p:cNvPr id="184" name="Google Shape;184;p4"/>
          <p:cNvSpPr/>
          <p:nvPr/>
        </p:nvSpPr>
        <p:spPr>
          <a:xfrm>
            <a:off x="7333000" y="1569733"/>
            <a:ext cx="3645200" cy="21252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a:solidFill>
                  <a:srgbClr val="FFFFFF"/>
                </a:solidFill>
                <a:latin typeface="Arial"/>
                <a:ea typeface="Arial"/>
                <a:cs typeface="Arial"/>
                <a:sym typeface="Arial"/>
              </a:rPr>
              <a:t>Steek je </a:t>
            </a:r>
            <a:r>
              <a:rPr lang="en-GB" sz="2133" b="1" i="0" u="none" strike="noStrike" cap="none">
                <a:solidFill>
                  <a:srgbClr val="FFFFFF"/>
                </a:solidFill>
                <a:latin typeface="Arial"/>
                <a:ea typeface="Arial"/>
                <a:cs typeface="Arial"/>
                <a:sym typeface="Arial"/>
              </a:rPr>
              <a:t>hand </a:t>
            </a:r>
            <a:r>
              <a:rPr lang="en-GB" sz="2133" b="0" i="0" u="none" strike="noStrike" cap="none">
                <a:solidFill>
                  <a:srgbClr val="FFFFFF"/>
                </a:solidFill>
                <a:latin typeface="Arial"/>
                <a:ea typeface="Arial"/>
                <a:cs typeface="Arial"/>
                <a:sym typeface="Arial"/>
              </a:rPr>
              <a:t>op indien je iets wil zeggen.</a:t>
            </a:r>
            <a:br>
              <a:rPr lang="en-GB" sz="2133" b="0" i="0" u="none" strike="noStrike" cap="none">
                <a:solidFill>
                  <a:srgbClr val="FFFFFF"/>
                </a:solidFill>
                <a:latin typeface="Arial"/>
                <a:ea typeface="Arial"/>
                <a:cs typeface="Arial"/>
                <a:sym typeface="Arial"/>
              </a:rPr>
            </a:br>
            <a:r>
              <a:rPr lang="en-GB" sz="2133" b="0" i="0" u="none" strike="noStrike" cap="none">
                <a:solidFill>
                  <a:schemeClr val="lt1"/>
                </a:solidFill>
                <a:latin typeface="Arial"/>
                <a:ea typeface="Arial"/>
                <a:cs typeface="Arial"/>
                <a:sym typeface="Arial"/>
              </a:rPr>
              <a:t>Interactie wordt aangemoedigd! </a:t>
            </a:r>
            <a:endParaRPr sz="1867" b="0" i="0" u="none" strike="noStrike" cap="none">
              <a:solidFill>
                <a:srgbClr val="FFFFFF"/>
              </a:solidFill>
              <a:latin typeface="Arial"/>
              <a:ea typeface="Arial"/>
              <a:cs typeface="Arial"/>
              <a:sym typeface="Arial"/>
            </a:endParaRPr>
          </a:p>
        </p:txBody>
      </p:sp>
      <p:sp>
        <p:nvSpPr>
          <p:cNvPr id="185" name="Google Shape;185;p4"/>
          <p:cNvSpPr/>
          <p:nvPr/>
        </p:nvSpPr>
        <p:spPr>
          <a:xfrm>
            <a:off x="7333000" y="4135333"/>
            <a:ext cx="3645200" cy="21252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GB" sz="2133" b="1" i="0" u="none" strike="noStrike" cap="none" err="1">
                <a:solidFill>
                  <a:schemeClr val="dk1"/>
                </a:solidFill>
                <a:latin typeface="Arial"/>
                <a:ea typeface="Arial"/>
                <a:cs typeface="Arial"/>
                <a:sym typeface="Arial"/>
              </a:rPr>
              <a:t>ja</a:t>
            </a:r>
            <a:r>
              <a:rPr lang="en-GB" sz="2133" b="1" i="0" u="none" strike="noStrike" cap="none">
                <a:solidFill>
                  <a:schemeClr val="dk1"/>
                </a:solidFill>
                <a:latin typeface="Arial"/>
                <a:ea typeface="Arial"/>
                <a:cs typeface="Arial"/>
                <a:sym typeface="Arial"/>
              </a:rPr>
              <a:t>/nee </a:t>
            </a:r>
            <a:r>
              <a:rPr lang="en-GB" sz="2133" b="1" i="0" u="none" strike="noStrike" cap="none" err="1">
                <a:solidFill>
                  <a:schemeClr val="dk1"/>
                </a:solidFill>
                <a:latin typeface="Arial"/>
                <a:ea typeface="Arial"/>
                <a:cs typeface="Arial"/>
                <a:sym typeface="Arial"/>
              </a:rPr>
              <a:t>vragen</a:t>
            </a:r>
            <a:r>
              <a:rPr lang="en-GB" sz="2133" b="1" i="0" u="none" strike="noStrike" cap="none">
                <a:solidFill>
                  <a:schemeClr val="dk1"/>
                </a:solidFill>
                <a:latin typeface="Arial"/>
                <a:ea typeface="Arial"/>
                <a:cs typeface="Arial"/>
                <a:sym typeface="Arial"/>
              </a:rPr>
              <a:t> </a:t>
            </a:r>
            <a:r>
              <a:rPr lang="en-GB" sz="2133" b="0" i="0" u="none" strike="noStrike" cap="none" err="1">
                <a:solidFill>
                  <a:schemeClr val="dk1"/>
                </a:solidFill>
                <a:latin typeface="Arial"/>
                <a:ea typeface="Arial"/>
                <a:cs typeface="Arial"/>
                <a:sym typeface="Arial"/>
              </a:rPr>
              <a:t>kan</a:t>
            </a:r>
            <a:r>
              <a:rPr lang="en-GB" sz="2133" b="0" i="0" u="none" strike="noStrike" cap="none">
                <a:solidFill>
                  <a:schemeClr val="dk1"/>
                </a:solidFill>
                <a:latin typeface="Arial"/>
                <a:ea typeface="Arial"/>
                <a:cs typeface="Arial"/>
                <a:sym typeface="Arial"/>
              </a:rPr>
              <a:t> je </a:t>
            </a:r>
            <a:r>
              <a:rPr lang="en-GB" sz="2133" b="0" i="0" u="none" strike="noStrike" cap="none" err="1">
                <a:solidFill>
                  <a:schemeClr val="dk1"/>
                </a:solidFill>
                <a:latin typeface="Arial"/>
                <a:ea typeface="Arial"/>
                <a:cs typeface="Arial"/>
                <a:sym typeface="Arial"/>
              </a:rPr>
              <a:t>beantwoorden</a:t>
            </a:r>
            <a:r>
              <a:rPr lang="en-GB" sz="2133" b="0" i="0" u="none" strike="noStrike" cap="none">
                <a:solidFill>
                  <a:schemeClr val="dk1"/>
                </a:solidFill>
                <a:latin typeface="Arial"/>
                <a:ea typeface="Arial"/>
                <a:cs typeface="Arial"/>
                <a:sym typeface="Arial"/>
              </a:rPr>
              <a:t> via de chat:</a:t>
            </a:r>
            <a:endParaRPr sz="2133"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2133"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a:solidFill>
                  <a:schemeClr val="dk1"/>
                </a:solidFill>
                <a:latin typeface="Arial"/>
                <a:ea typeface="Arial"/>
                <a:cs typeface="Arial"/>
                <a:sym typeface="Arial"/>
              </a:rPr>
              <a:t>Ja = +1</a:t>
            </a:r>
            <a:endParaRPr sz="2133"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a:solidFill>
                  <a:schemeClr val="dk1"/>
                </a:solidFill>
                <a:latin typeface="Arial"/>
                <a:ea typeface="Arial"/>
                <a:cs typeface="Arial"/>
                <a:sym typeface="Arial"/>
              </a:rPr>
              <a:t>Neen = -1</a:t>
            </a:r>
            <a:endParaRPr sz="2133"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2133" b="0" i="0" u="none" strike="noStrike" cap="none" err="1">
                <a:solidFill>
                  <a:schemeClr val="dk1"/>
                </a:solidFill>
                <a:latin typeface="Arial"/>
                <a:ea typeface="Arial"/>
                <a:cs typeface="Arial"/>
                <a:sym typeface="Arial"/>
              </a:rPr>
              <a:t>Neutraal</a:t>
            </a:r>
            <a:r>
              <a:rPr lang="en-GB" sz="2133" b="0" i="0" u="none" strike="noStrike" cap="none">
                <a:solidFill>
                  <a:schemeClr val="dk1"/>
                </a:solidFill>
                <a:latin typeface="Arial"/>
                <a:ea typeface="Arial"/>
                <a:cs typeface="Arial"/>
                <a:sym typeface="Arial"/>
              </a:rPr>
              <a:t> = 0</a:t>
            </a:r>
            <a:endParaRPr sz="2133" b="0" i="0" u="none" strike="noStrike" cap="none">
              <a:solidFill>
                <a:schemeClr val="dk1"/>
              </a:solidFill>
              <a:latin typeface="Arial"/>
              <a:ea typeface="Arial"/>
              <a:cs typeface="Arial"/>
              <a:sym typeface="Arial"/>
            </a:endParaRPr>
          </a:p>
        </p:txBody>
      </p:sp>
      <p:sp>
        <p:nvSpPr>
          <p:cNvPr id="186" name="Google Shape;186;p4" descr="Help Question&#10;"/>
          <p:cNvSpPr/>
          <p:nvPr/>
        </p:nvSpPr>
        <p:spPr>
          <a:xfrm>
            <a:off x="5115075" y="4877259"/>
            <a:ext cx="641351" cy="641349"/>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187" name="Google Shape;187;p4" descr="Down Chevron Circle&#10;"/>
          <p:cNvSpPr/>
          <p:nvPr/>
        </p:nvSpPr>
        <p:spPr>
          <a:xfrm>
            <a:off x="6394868" y="4879375"/>
            <a:ext cx="639233" cy="637117"/>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pic>
        <p:nvPicPr>
          <p:cNvPr id="188" name="Google Shape;188;p4"/>
          <p:cNvPicPr preferRelativeResize="0"/>
          <p:nvPr/>
        </p:nvPicPr>
        <p:blipFill rotWithShape="1">
          <a:blip r:embed="rId3">
            <a:alphaModFix/>
          </a:blip>
          <a:srcRect/>
          <a:stretch/>
        </p:blipFill>
        <p:spPr>
          <a:xfrm>
            <a:off x="5115051" y="2303601"/>
            <a:ext cx="641367" cy="641367"/>
          </a:xfrm>
          <a:prstGeom prst="rect">
            <a:avLst/>
          </a:prstGeom>
          <a:noFill/>
          <a:ln>
            <a:noFill/>
          </a:ln>
        </p:spPr>
      </p:pic>
      <p:pic>
        <p:nvPicPr>
          <p:cNvPr id="189" name="Google Shape;189;p4"/>
          <p:cNvPicPr preferRelativeResize="0"/>
          <p:nvPr/>
        </p:nvPicPr>
        <p:blipFill rotWithShape="1">
          <a:blip r:embed="rId4">
            <a:alphaModFix/>
          </a:blip>
          <a:srcRect b="14944"/>
          <a:stretch/>
        </p:blipFill>
        <p:spPr>
          <a:xfrm>
            <a:off x="6339949" y="2313767"/>
            <a:ext cx="749105" cy="637133"/>
          </a:xfrm>
          <a:prstGeom prst="rect">
            <a:avLst/>
          </a:prstGeom>
          <a:noFill/>
          <a:ln>
            <a:noFill/>
          </a:ln>
        </p:spPr>
      </p:pic>
      <p:sp>
        <p:nvSpPr>
          <p:cNvPr id="190" name="Google Shape;190;p4"/>
          <p:cNvSpPr/>
          <p:nvPr/>
        </p:nvSpPr>
        <p:spPr>
          <a:xfrm>
            <a:off x="5474951" y="3290083"/>
            <a:ext cx="1242000" cy="12420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91" name="Google Shape;191;p4"/>
          <p:cNvPicPr preferRelativeResize="0"/>
          <p:nvPr/>
        </p:nvPicPr>
        <p:blipFill rotWithShape="1">
          <a:blip r:embed="rId5">
            <a:alphaModFix/>
          </a:blip>
          <a:srcRect/>
          <a:stretch/>
        </p:blipFill>
        <p:spPr>
          <a:xfrm>
            <a:off x="5775318" y="3493951"/>
            <a:ext cx="641367" cy="641367"/>
          </a:xfrm>
          <a:prstGeom prst="rect">
            <a:avLst/>
          </a:prstGeom>
          <a:noFill/>
          <a:ln>
            <a:noFill/>
          </a:ln>
        </p:spPr>
      </p:pic>
      <p:sp>
        <p:nvSpPr>
          <p:cNvPr id="192" name="Google Shape;192;p4"/>
          <p:cNvSpPr txBox="1"/>
          <p:nvPr/>
        </p:nvSpPr>
        <p:spPr>
          <a:xfrm>
            <a:off x="5636701" y="4070367"/>
            <a:ext cx="965200" cy="3900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700"/>
              <a:buFont typeface="Arial"/>
              <a:buNone/>
            </a:pPr>
            <a:r>
              <a:rPr lang="en-GB" sz="933" b="1" i="0" u="none" strike="noStrike" cap="none">
                <a:solidFill>
                  <a:srgbClr val="000000"/>
                </a:solidFill>
                <a:latin typeface="Proxima Nova"/>
                <a:ea typeface="Proxima Nova"/>
                <a:cs typeface="Proxima Nova"/>
                <a:sym typeface="Proxima Nova"/>
              </a:rPr>
              <a:t>Opname?</a:t>
            </a:r>
            <a:endParaRPr sz="933" b="1" i="0" u="none" strike="noStrike" cap="none">
              <a:solidFill>
                <a:srgbClr val="000000"/>
              </a:solidFill>
              <a:latin typeface="Proxima Nova"/>
              <a:ea typeface="Proxima Nova"/>
              <a:cs typeface="Proxima Nova"/>
              <a:sym typeface="Proxima Nova"/>
            </a:endParaRPr>
          </a:p>
        </p:txBody>
      </p:sp>
      <p:sp>
        <p:nvSpPr>
          <p:cNvPr id="193" name="Google Shape;193;p4"/>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lvl="0" indent="0">
              <a:buSzPts val="3200"/>
              <a:buFont typeface="Arial"/>
              <a:buNone/>
            </a:pPr>
            <a:r>
              <a:rPr lang="en-GB" sz="3600" err="1">
                <a:solidFill>
                  <a:schemeClr val="dk1"/>
                </a:solidFill>
                <a:latin typeface="Proxima Nova"/>
                <a:ea typeface="+mn-ea"/>
              </a:rPr>
              <a:t>Praktische</a:t>
            </a:r>
            <a:r>
              <a:rPr lang="en-GB" sz="3600">
                <a:solidFill>
                  <a:schemeClr val="dk1"/>
                </a:solidFill>
                <a:latin typeface="Proxima Nova"/>
                <a:ea typeface="+mn-ea"/>
              </a:rPr>
              <a:t> </a:t>
            </a:r>
            <a:r>
              <a:rPr lang="en-GB" sz="3600" err="1">
                <a:solidFill>
                  <a:schemeClr val="dk1"/>
                </a:solidFill>
                <a:latin typeface="Proxima Nova"/>
                <a:ea typeface="+mn-ea"/>
              </a:rPr>
              <a:t>zaken</a:t>
            </a:r>
            <a:endParaRPr lang="en-GB" sz="3600">
              <a:solidFill>
                <a:schemeClr val="dk1"/>
              </a:solidFill>
              <a:latin typeface="Proxima Nova"/>
              <a:ea typeface="+mn-ea"/>
            </a:endParaRPr>
          </a:p>
        </p:txBody>
      </p:sp>
    </p:spTree>
    <p:extLst>
      <p:ext uri="{BB962C8B-B14F-4D97-AF65-F5344CB8AC3E}">
        <p14:creationId xmlns:p14="http://schemas.microsoft.com/office/powerpoint/2010/main" val="2901471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E2D97-4BB2-69A5-AB89-AC54530ECA22}"/>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5071DC69-92B1-2CDD-E4BF-9AABF2A475C2}"/>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8D5CF9BB-87A7-4502-F203-542D64A698CD}"/>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sp>
        <p:nvSpPr>
          <p:cNvPr id="12" name="Title 1">
            <a:extLst>
              <a:ext uri="{FF2B5EF4-FFF2-40B4-BE49-F238E27FC236}">
                <a16:creationId xmlns:a16="http://schemas.microsoft.com/office/drawing/2014/main" id="{D819EBA2-A20E-2832-783D-2ADBDBCA01D5}"/>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Vergunninghouders</a:t>
            </a:r>
            <a:r>
              <a:rPr lang="en-GB" sz="3600" kern="0"/>
              <a:t> </a:t>
            </a:r>
            <a:r>
              <a:rPr lang="en-GB" sz="3600" kern="0" err="1"/>
              <a:t>hebben</a:t>
            </a:r>
            <a:r>
              <a:rPr lang="en-GB" sz="3600" kern="0"/>
              <a:t> </a:t>
            </a:r>
            <a:r>
              <a:rPr lang="en-GB" sz="3600" kern="0" err="1"/>
              <a:t>toegang</a:t>
            </a:r>
            <a:endParaRPr lang="en-GB" sz="3600" kern="0"/>
          </a:p>
        </p:txBody>
      </p:sp>
      <p:pic>
        <p:nvPicPr>
          <p:cNvPr id="2" name="Graphic 1" descr="Employee badge with solid fill">
            <a:extLst>
              <a:ext uri="{FF2B5EF4-FFF2-40B4-BE49-F238E27FC236}">
                <a16:creationId xmlns:a16="http://schemas.microsoft.com/office/drawing/2014/main" id="{838A90E3-0172-E7A3-47A6-D7DCC63E1F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4378" y="2608305"/>
            <a:ext cx="1307757" cy="1307757"/>
          </a:xfrm>
          <a:prstGeom prst="rect">
            <a:avLst/>
          </a:prstGeom>
        </p:spPr>
      </p:pic>
      <p:pic>
        <p:nvPicPr>
          <p:cNvPr id="3" name="Graphic 2" descr="No Driving with solid fill">
            <a:extLst>
              <a:ext uri="{FF2B5EF4-FFF2-40B4-BE49-F238E27FC236}">
                <a16:creationId xmlns:a16="http://schemas.microsoft.com/office/drawing/2014/main" id="{5DABF461-19FD-6B29-B754-047CD4EFF3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6256" y="3069624"/>
            <a:ext cx="1299519" cy="1299519"/>
          </a:xfrm>
          <a:prstGeom prst="rect">
            <a:avLst/>
          </a:prstGeom>
        </p:spPr>
      </p:pic>
      <p:pic>
        <p:nvPicPr>
          <p:cNvPr id="4" name="Graphic 3" descr="Contract with solid fill">
            <a:extLst>
              <a:ext uri="{FF2B5EF4-FFF2-40B4-BE49-F238E27FC236}">
                <a16:creationId xmlns:a16="http://schemas.microsoft.com/office/drawing/2014/main" id="{11D8E08F-D9BF-CB02-CCD4-276C959C94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548" y="3916062"/>
            <a:ext cx="1300587" cy="1300587"/>
          </a:xfrm>
          <a:prstGeom prst="rect">
            <a:avLst/>
          </a:prstGeom>
        </p:spPr>
      </p:pic>
    </p:spTree>
    <p:extLst>
      <p:ext uri="{BB962C8B-B14F-4D97-AF65-F5344CB8AC3E}">
        <p14:creationId xmlns:p14="http://schemas.microsoft.com/office/powerpoint/2010/main" val="2613280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43161-A158-BDA0-F95C-5094D08D1763}"/>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7FC5E7AF-76A1-CF46-EE0F-3C148E14E995}"/>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2CB9464D-9447-E537-E999-480CEA674F9E}"/>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sp>
        <p:nvSpPr>
          <p:cNvPr id="12" name="Title 1">
            <a:extLst>
              <a:ext uri="{FF2B5EF4-FFF2-40B4-BE49-F238E27FC236}">
                <a16:creationId xmlns:a16="http://schemas.microsoft.com/office/drawing/2014/main" id="{5A63DA07-609A-F012-88E7-19187FF31E1A}"/>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Vergunninghouders</a:t>
            </a:r>
            <a:r>
              <a:rPr lang="en-GB" sz="3600" kern="0"/>
              <a:t> </a:t>
            </a:r>
            <a:r>
              <a:rPr lang="en-GB" sz="3600" kern="0" err="1"/>
              <a:t>hebben</a:t>
            </a:r>
            <a:r>
              <a:rPr lang="en-GB" sz="3600" kern="0"/>
              <a:t> </a:t>
            </a:r>
            <a:r>
              <a:rPr lang="en-GB" sz="3600" kern="0" err="1"/>
              <a:t>toegang</a:t>
            </a:r>
            <a:endParaRPr lang="en-GB" sz="3600" kern="0"/>
          </a:p>
        </p:txBody>
      </p:sp>
      <p:pic>
        <p:nvPicPr>
          <p:cNvPr id="2" name="Graphic 1" descr="Employee badge with solid fill">
            <a:extLst>
              <a:ext uri="{FF2B5EF4-FFF2-40B4-BE49-F238E27FC236}">
                <a16:creationId xmlns:a16="http://schemas.microsoft.com/office/drawing/2014/main" id="{0CF07330-732C-70DD-0E48-56E7BE4B20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4378" y="2608305"/>
            <a:ext cx="1307757" cy="1307757"/>
          </a:xfrm>
          <a:prstGeom prst="rect">
            <a:avLst/>
          </a:prstGeom>
        </p:spPr>
      </p:pic>
      <p:pic>
        <p:nvPicPr>
          <p:cNvPr id="3" name="Graphic 2" descr="No Driving with solid fill">
            <a:extLst>
              <a:ext uri="{FF2B5EF4-FFF2-40B4-BE49-F238E27FC236}">
                <a16:creationId xmlns:a16="http://schemas.microsoft.com/office/drawing/2014/main" id="{BFB45DD1-FAD4-A2C1-F104-CE5A234012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6256" y="3069624"/>
            <a:ext cx="1299519" cy="1299519"/>
          </a:xfrm>
          <a:prstGeom prst="rect">
            <a:avLst/>
          </a:prstGeom>
        </p:spPr>
      </p:pic>
      <p:pic>
        <p:nvPicPr>
          <p:cNvPr id="4" name="Graphic 3" descr="Contract with solid fill">
            <a:extLst>
              <a:ext uri="{FF2B5EF4-FFF2-40B4-BE49-F238E27FC236}">
                <a16:creationId xmlns:a16="http://schemas.microsoft.com/office/drawing/2014/main" id="{7F2048CD-6AAE-78D7-C69E-E64A14703E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548" y="3916062"/>
            <a:ext cx="1300587" cy="1300587"/>
          </a:xfrm>
          <a:prstGeom prst="rect">
            <a:avLst/>
          </a:prstGeom>
        </p:spPr>
      </p:pic>
    </p:spTree>
    <p:extLst>
      <p:ext uri="{BB962C8B-B14F-4D97-AF65-F5344CB8AC3E}">
        <p14:creationId xmlns:p14="http://schemas.microsoft.com/office/powerpoint/2010/main" val="3233040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0EC9-AAC6-406A-64AD-61C2641068C8}"/>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EAD64A32-250B-CEC2-891B-79D631B24867}"/>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091C1897-C1D9-6157-40C3-07A870A3218F}"/>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pic>
        <p:nvPicPr>
          <p:cNvPr id="2" name="Graphic 1" descr="Employee badge with solid fill">
            <a:extLst>
              <a:ext uri="{FF2B5EF4-FFF2-40B4-BE49-F238E27FC236}">
                <a16:creationId xmlns:a16="http://schemas.microsoft.com/office/drawing/2014/main" id="{0DC96736-4158-3CBE-6915-96F50F5C6B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4378" y="2608305"/>
            <a:ext cx="1307757" cy="1307757"/>
          </a:xfrm>
          <a:prstGeom prst="rect">
            <a:avLst/>
          </a:prstGeom>
        </p:spPr>
      </p:pic>
      <p:sp>
        <p:nvSpPr>
          <p:cNvPr id="12" name="Title 1">
            <a:extLst>
              <a:ext uri="{FF2B5EF4-FFF2-40B4-BE49-F238E27FC236}">
                <a16:creationId xmlns:a16="http://schemas.microsoft.com/office/drawing/2014/main" id="{57096386-3E0D-CF90-05F5-136968BF6778}"/>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Bestuurder</a:t>
            </a:r>
            <a:r>
              <a:rPr lang="en-GB" sz="3600" kern="0"/>
              <a:t> </a:t>
            </a:r>
            <a:r>
              <a:rPr lang="en-GB" sz="3600" kern="0" err="1"/>
              <a:t>wil</a:t>
            </a:r>
            <a:r>
              <a:rPr lang="en-GB" sz="3600" kern="0"/>
              <a:t> </a:t>
            </a:r>
            <a:r>
              <a:rPr lang="en-GB" sz="3600" kern="0" err="1"/>
              <a:t>toegang</a:t>
            </a:r>
            <a:endParaRPr lang="en-GB" sz="3600" kern="0"/>
          </a:p>
        </p:txBody>
      </p:sp>
      <p:pic>
        <p:nvPicPr>
          <p:cNvPr id="3" name="Graphic 2" descr="No Driving with solid fill">
            <a:extLst>
              <a:ext uri="{FF2B5EF4-FFF2-40B4-BE49-F238E27FC236}">
                <a16:creationId xmlns:a16="http://schemas.microsoft.com/office/drawing/2014/main" id="{958151AD-B7F0-94C2-7E7E-0A15613D6E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6256" y="3069624"/>
            <a:ext cx="1299519" cy="1299519"/>
          </a:xfrm>
          <a:prstGeom prst="rect">
            <a:avLst/>
          </a:prstGeom>
        </p:spPr>
      </p:pic>
      <p:pic>
        <p:nvPicPr>
          <p:cNvPr id="4" name="Graphic 3" descr="Contract with solid fill">
            <a:extLst>
              <a:ext uri="{FF2B5EF4-FFF2-40B4-BE49-F238E27FC236}">
                <a16:creationId xmlns:a16="http://schemas.microsoft.com/office/drawing/2014/main" id="{29B355C9-28F7-89C1-35A4-FB923E2A91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548" y="3916062"/>
            <a:ext cx="1300587" cy="1300587"/>
          </a:xfrm>
          <a:prstGeom prst="rect">
            <a:avLst/>
          </a:prstGeom>
        </p:spPr>
      </p:pic>
      <p:pic>
        <p:nvPicPr>
          <p:cNvPr id="5" name="Graphic 4" descr="Car with solid fill">
            <a:extLst>
              <a:ext uri="{FF2B5EF4-FFF2-40B4-BE49-F238E27FC236}">
                <a16:creationId xmlns:a16="http://schemas.microsoft.com/office/drawing/2014/main" id="{3FBA6249-36C0-69E3-C239-418AFA5F06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95598" y="2880151"/>
            <a:ext cx="1874110" cy="1874110"/>
          </a:xfrm>
          <a:prstGeom prst="rect">
            <a:avLst/>
          </a:prstGeom>
        </p:spPr>
      </p:pic>
      <p:cxnSp>
        <p:nvCxnSpPr>
          <p:cNvPr id="11" name="Straight Arrow Connector 10">
            <a:extLst>
              <a:ext uri="{FF2B5EF4-FFF2-40B4-BE49-F238E27FC236}">
                <a16:creationId xmlns:a16="http://schemas.microsoft.com/office/drawing/2014/main" id="{235866D7-A298-078D-453F-010A4EAFA3FC}"/>
              </a:ext>
            </a:extLst>
          </p:cNvPr>
          <p:cNvCxnSpPr>
            <a:cxnSpLocks/>
          </p:cNvCxnSpPr>
          <p:nvPr/>
        </p:nvCxnSpPr>
        <p:spPr>
          <a:xfrm>
            <a:off x="4928286" y="3877962"/>
            <a:ext cx="116771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8965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6FE7C-E102-E69F-F82C-29DB4465C2EF}"/>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A7E3F47E-E2C3-86C1-630F-05D961E514A9}"/>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16B6C9E5-900A-8396-0407-61287ADF6BAC}"/>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pic>
        <p:nvPicPr>
          <p:cNvPr id="2" name="Graphic 1" descr="Employee badge with solid fill">
            <a:extLst>
              <a:ext uri="{FF2B5EF4-FFF2-40B4-BE49-F238E27FC236}">
                <a16:creationId xmlns:a16="http://schemas.microsoft.com/office/drawing/2014/main" id="{A7F9A390-A863-9938-F8B1-A33B171518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4378" y="2608305"/>
            <a:ext cx="1307757" cy="1307757"/>
          </a:xfrm>
          <a:prstGeom prst="rect">
            <a:avLst/>
          </a:prstGeom>
        </p:spPr>
      </p:pic>
      <p:sp>
        <p:nvSpPr>
          <p:cNvPr id="12" name="Title 1">
            <a:extLst>
              <a:ext uri="{FF2B5EF4-FFF2-40B4-BE49-F238E27FC236}">
                <a16:creationId xmlns:a16="http://schemas.microsoft.com/office/drawing/2014/main" id="{8FA004B4-E243-34DA-2C27-D39F3FB454A0}"/>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Inwoner</a:t>
            </a:r>
            <a:r>
              <a:rPr lang="en-GB" sz="3600" kern="0"/>
              <a:t> of </a:t>
            </a:r>
            <a:r>
              <a:rPr lang="en-GB" sz="3600" kern="0" err="1"/>
              <a:t>vergunningshouder</a:t>
            </a:r>
            <a:r>
              <a:rPr lang="en-GB" sz="3600" kern="0"/>
              <a:t>?</a:t>
            </a:r>
          </a:p>
        </p:txBody>
      </p:sp>
      <p:pic>
        <p:nvPicPr>
          <p:cNvPr id="3" name="Graphic 2" descr="No Driving with solid fill">
            <a:extLst>
              <a:ext uri="{FF2B5EF4-FFF2-40B4-BE49-F238E27FC236}">
                <a16:creationId xmlns:a16="http://schemas.microsoft.com/office/drawing/2014/main" id="{102F3080-DCB1-009E-666F-D4326ABA4D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6256" y="3069624"/>
            <a:ext cx="1299519" cy="1299519"/>
          </a:xfrm>
          <a:prstGeom prst="rect">
            <a:avLst/>
          </a:prstGeom>
        </p:spPr>
      </p:pic>
      <p:pic>
        <p:nvPicPr>
          <p:cNvPr id="4" name="Graphic 3" descr="Contract with solid fill">
            <a:extLst>
              <a:ext uri="{FF2B5EF4-FFF2-40B4-BE49-F238E27FC236}">
                <a16:creationId xmlns:a16="http://schemas.microsoft.com/office/drawing/2014/main" id="{40B32CD1-4110-8B0E-7425-5BF02CB8A7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548" y="3916062"/>
            <a:ext cx="1300587" cy="1300587"/>
          </a:xfrm>
          <a:prstGeom prst="rect">
            <a:avLst/>
          </a:prstGeom>
        </p:spPr>
      </p:pic>
      <p:pic>
        <p:nvPicPr>
          <p:cNvPr id="5" name="Graphic 4" descr="Car with solid fill">
            <a:extLst>
              <a:ext uri="{FF2B5EF4-FFF2-40B4-BE49-F238E27FC236}">
                <a16:creationId xmlns:a16="http://schemas.microsoft.com/office/drawing/2014/main" id="{85EC5746-F8DD-AED1-CD6A-411CC7FA7E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95598" y="2880151"/>
            <a:ext cx="1874110" cy="1874110"/>
          </a:xfrm>
          <a:prstGeom prst="rect">
            <a:avLst/>
          </a:prstGeom>
        </p:spPr>
      </p:pic>
      <p:cxnSp>
        <p:nvCxnSpPr>
          <p:cNvPr id="11" name="Straight Arrow Connector 10">
            <a:extLst>
              <a:ext uri="{FF2B5EF4-FFF2-40B4-BE49-F238E27FC236}">
                <a16:creationId xmlns:a16="http://schemas.microsoft.com/office/drawing/2014/main" id="{41B6C0E4-1859-C326-24F9-8DCBF93B4244}"/>
              </a:ext>
            </a:extLst>
          </p:cNvPr>
          <p:cNvCxnSpPr>
            <a:cxnSpLocks/>
          </p:cNvCxnSpPr>
          <p:nvPr/>
        </p:nvCxnSpPr>
        <p:spPr>
          <a:xfrm>
            <a:off x="4928286" y="3877962"/>
            <a:ext cx="116771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5D6E789F-ADDB-0CA9-792A-7CD62A70BE9C}"/>
              </a:ext>
            </a:extLst>
          </p:cNvPr>
          <p:cNvSpPr txBox="1"/>
          <p:nvPr/>
        </p:nvSpPr>
        <p:spPr>
          <a:xfrm>
            <a:off x="6206217" y="2018608"/>
            <a:ext cx="1043445" cy="923330"/>
          </a:xfrm>
          <a:prstGeom prst="rect">
            <a:avLst/>
          </a:prstGeom>
          <a:noFill/>
        </p:spPr>
        <p:txBody>
          <a:bodyPr wrap="square" rtlCol="0">
            <a:spAutoFit/>
          </a:bodyPr>
          <a:lstStyle/>
          <a:p>
            <a:pPr algn="ctr"/>
            <a:r>
              <a:rPr lang="en-BE" sz="5400" b="1">
                <a:solidFill>
                  <a:srgbClr val="FF0000"/>
                </a:solidFill>
              </a:rPr>
              <a:t>?</a:t>
            </a:r>
          </a:p>
        </p:txBody>
      </p:sp>
      <p:sp>
        <p:nvSpPr>
          <p:cNvPr id="7" name="TextBox 6">
            <a:extLst>
              <a:ext uri="{FF2B5EF4-FFF2-40B4-BE49-F238E27FC236}">
                <a16:creationId xmlns:a16="http://schemas.microsoft.com/office/drawing/2014/main" id="{9748763C-E479-ADBF-125B-9CC0874CC7A5}"/>
              </a:ext>
            </a:extLst>
          </p:cNvPr>
          <p:cNvSpPr txBox="1"/>
          <p:nvPr/>
        </p:nvSpPr>
        <p:spPr>
          <a:xfrm>
            <a:off x="6277582" y="4860661"/>
            <a:ext cx="1043445" cy="923330"/>
          </a:xfrm>
          <a:prstGeom prst="rect">
            <a:avLst/>
          </a:prstGeom>
          <a:noFill/>
        </p:spPr>
        <p:txBody>
          <a:bodyPr wrap="square" rtlCol="0">
            <a:spAutoFit/>
          </a:bodyPr>
          <a:lstStyle/>
          <a:p>
            <a:pPr algn="ctr"/>
            <a:r>
              <a:rPr lang="en-BE" sz="5400" b="1">
                <a:solidFill>
                  <a:srgbClr val="FF0000"/>
                </a:solidFill>
              </a:rPr>
              <a:t>?</a:t>
            </a:r>
          </a:p>
        </p:txBody>
      </p:sp>
    </p:spTree>
    <p:extLst>
      <p:ext uri="{BB962C8B-B14F-4D97-AF65-F5344CB8AC3E}">
        <p14:creationId xmlns:p14="http://schemas.microsoft.com/office/powerpoint/2010/main" val="124880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41406-E4DB-A208-32D0-113B93D9A8F0}"/>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A438094D-EC8C-CB75-E8EA-0965A164A388}"/>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16799AD6-8664-0257-F0A6-06EB625B4FDD}"/>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pic>
        <p:nvPicPr>
          <p:cNvPr id="2" name="Graphic 1" descr="Employee badge with solid fill">
            <a:extLst>
              <a:ext uri="{FF2B5EF4-FFF2-40B4-BE49-F238E27FC236}">
                <a16:creationId xmlns:a16="http://schemas.microsoft.com/office/drawing/2014/main" id="{5969CFA5-F1DA-0DE2-A568-33330A4140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4378" y="2608305"/>
            <a:ext cx="1307757" cy="1307757"/>
          </a:xfrm>
          <a:prstGeom prst="rect">
            <a:avLst/>
          </a:prstGeom>
        </p:spPr>
      </p:pic>
      <p:sp>
        <p:nvSpPr>
          <p:cNvPr id="12" name="Title 1">
            <a:extLst>
              <a:ext uri="{FF2B5EF4-FFF2-40B4-BE49-F238E27FC236}">
                <a16:creationId xmlns:a16="http://schemas.microsoft.com/office/drawing/2014/main" id="{D2221A86-6F5D-F6C2-4C68-7AB661D32304}"/>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Geen</a:t>
            </a:r>
            <a:r>
              <a:rPr lang="en-GB" sz="3600" kern="0"/>
              <a:t> </a:t>
            </a:r>
            <a:r>
              <a:rPr lang="en-GB" sz="3600" kern="0" err="1"/>
              <a:t>vergunningshouder</a:t>
            </a:r>
            <a:endParaRPr lang="en-GB" sz="3600" kern="0"/>
          </a:p>
        </p:txBody>
      </p:sp>
      <p:pic>
        <p:nvPicPr>
          <p:cNvPr id="3" name="Graphic 2" descr="No Driving with solid fill">
            <a:extLst>
              <a:ext uri="{FF2B5EF4-FFF2-40B4-BE49-F238E27FC236}">
                <a16:creationId xmlns:a16="http://schemas.microsoft.com/office/drawing/2014/main" id="{2F60BE47-D00F-91EA-919D-F45CBCFE87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6256" y="3069624"/>
            <a:ext cx="1299519" cy="1299519"/>
          </a:xfrm>
          <a:prstGeom prst="rect">
            <a:avLst/>
          </a:prstGeom>
        </p:spPr>
      </p:pic>
      <p:pic>
        <p:nvPicPr>
          <p:cNvPr id="4" name="Graphic 3" descr="Contract with solid fill">
            <a:extLst>
              <a:ext uri="{FF2B5EF4-FFF2-40B4-BE49-F238E27FC236}">
                <a16:creationId xmlns:a16="http://schemas.microsoft.com/office/drawing/2014/main" id="{186D93D9-BBCF-C203-E734-D4A176523B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548" y="3916062"/>
            <a:ext cx="1300587" cy="1300587"/>
          </a:xfrm>
          <a:prstGeom prst="rect">
            <a:avLst/>
          </a:prstGeom>
        </p:spPr>
      </p:pic>
      <p:pic>
        <p:nvPicPr>
          <p:cNvPr id="5" name="Graphic 4" descr="Car with solid fill">
            <a:extLst>
              <a:ext uri="{FF2B5EF4-FFF2-40B4-BE49-F238E27FC236}">
                <a16:creationId xmlns:a16="http://schemas.microsoft.com/office/drawing/2014/main" id="{ECFE137D-3869-9421-A5E8-E9EB09400F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95598" y="2880151"/>
            <a:ext cx="1874110" cy="1874110"/>
          </a:xfrm>
          <a:prstGeom prst="rect">
            <a:avLst/>
          </a:prstGeom>
        </p:spPr>
      </p:pic>
      <p:cxnSp>
        <p:nvCxnSpPr>
          <p:cNvPr id="11" name="Straight Arrow Connector 10">
            <a:extLst>
              <a:ext uri="{FF2B5EF4-FFF2-40B4-BE49-F238E27FC236}">
                <a16:creationId xmlns:a16="http://schemas.microsoft.com/office/drawing/2014/main" id="{889A5C66-54C0-51C1-DAF5-9013A7456338}"/>
              </a:ext>
            </a:extLst>
          </p:cNvPr>
          <p:cNvCxnSpPr>
            <a:cxnSpLocks/>
          </p:cNvCxnSpPr>
          <p:nvPr/>
        </p:nvCxnSpPr>
        <p:spPr>
          <a:xfrm>
            <a:off x="4928286" y="3877962"/>
            <a:ext cx="116771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9D55547-D448-9C83-1077-8F0F2930D953}"/>
              </a:ext>
            </a:extLst>
          </p:cNvPr>
          <p:cNvSpPr txBox="1"/>
          <p:nvPr/>
        </p:nvSpPr>
        <p:spPr>
          <a:xfrm>
            <a:off x="6206217" y="2018608"/>
            <a:ext cx="1043445" cy="923330"/>
          </a:xfrm>
          <a:prstGeom prst="rect">
            <a:avLst/>
          </a:prstGeom>
          <a:noFill/>
        </p:spPr>
        <p:txBody>
          <a:bodyPr wrap="square" rtlCol="0">
            <a:spAutoFit/>
          </a:bodyPr>
          <a:lstStyle/>
          <a:p>
            <a:pPr algn="ctr"/>
            <a:r>
              <a:rPr lang="en-BE" sz="5400" b="1">
                <a:solidFill>
                  <a:srgbClr val="FF0000"/>
                </a:solidFill>
              </a:rPr>
              <a:t>?</a:t>
            </a:r>
          </a:p>
        </p:txBody>
      </p:sp>
      <p:sp>
        <p:nvSpPr>
          <p:cNvPr id="7" name="TextBox 6">
            <a:extLst>
              <a:ext uri="{FF2B5EF4-FFF2-40B4-BE49-F238E27FC236}">
                <a16:creationId xmlns:a16="http://schemas.microsoft.com/office/drawing/2014/main" id="{BACCBEEE-AD75-C292-5531-BC480639EDBD}"/>
              </a:ext>
            </a:extLst>
          </p:cNvPr>
          <p:cNvSpPr txBox="1"/>
          <p:nvPr/>
        </p:nvSpPr>
        <p:spPr>
          <a:xfrm>
            <a:off x="6206216" y="5223819"/>
            <a:ext cx="1043445" cy="923330"/>
          </a:xfrm>
          <a:prstGeom prst="rect">
            <a:avLst/>
          </a:prstGeom>
          <a:noFill/>
        </p:spPr>
        <p:txBody>
          <a:bodyPr wrap="square" rtlCol="0">
            <a:spAutoFit/>
          </a:bodyPr>
          <a:lstStyle/>
          <a:p>
            <a:pPr algn="ctr"/>
            <a:r>
              <a:rPr lang="en-BE" sz="5400" b="1">
                <a:solidFill>
                  <a:srgbClr val="FF0000"/>
                </a:solidFill>
              </a:rPr>
              <a:t>❌</a:t>
            </a:r>
          </a:p>
        </p:txBody>
      </p:sp>
    </p:spTree>
    <p:extLst>
      <p:ext uri="{BB962C8B-B14F-4D97-AF65-F5344CB8AC3E}">
        <p14:creationId xmlns:p14="http://schemas.microsoft.com/office/powerpoint/2010/main" val="3020228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45CDA-EC22-526E-E034-18E087E0FDF2}"/>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2350268E-C574-53DC-C81F-C5C525B8CC9E}"/>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7D042ECE-FD3B-5997-E88A-CB34DF860B71}"/>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pic>
        <p:nvPicPr>
          <p:cNvPr id="2" name="Graphic 1" descr="Employee badge with solid fill">
            <a:extLst>
              <a:ext uri="{FF2B5EF4-FFF2-40B4-BE49-F238E27FC236}">
                <a16:creationId xmlns:a16="http://schemas.microsoft.com/office/drawing/2014/main" id="{A691E9E1-521D-E33A-049C-B10D3DD974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4378" y="2608305"/>
            <a:ext cx="1307757" cy="1307757"/>
          </a:xfrm>
          <a:prstGeom prst="rect">
            <a:avLst/>
          </a:prstGeom>
        </p:spPr>
      </p:pic>
      <p:sp>
        <p:nvSpPr>
          <p:cNvPr id="12" name="Title 1">
            <a:extLst>
              <a:ext uri="{FF2B5EF4-FFF2-40B4-BE49-F238E27FC236}">
                <a16:creationId xmlns:a16="http://schemas.microsoft.com/office/drawing/2014/main" id="{D9092FD1-CEFC-C762-40C7-C632F8422C40}"/>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a:t>Maar </a:t>
            </a:r>
            <a:r>
              <a:rPr lang="en-GB" sz="3600" kern="0" err="1"/>
              <a:t>wel</a:t>
            </a:r>
            <a:r>
              <a:rPr lang="en-GB" sz="3600" kern="0"/>
              <a:t> </a:t>
            </a:r>
            <a:r>
              <a:rPr lang="en-GB" sz="3600" kern="0" err="1"/>
              <a:t>inwoner</a:t>
            </a:r>
            <a:endParaRPr lang="en-GB" sz="3600" kern="0"/>
          </a:p>
        </p:txBody>
      </p:sp>
      <p:pic>
        <p:nvPicPr>
          <p:cNvPr id="3" name="Graphic 2" descr="No Driving with solid fill">
            <a:extLst>
              <a:ext uri="{FF2B5EF4-FFF2-40B4-BE49-F238E27FC236}">
                <a16:creationId xmlns:a16="http://schemas.microsoft.com/office/drawing/2014/main" id="{288C6714-086C-8E3C-4158-DC385C72FC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6256" y="3069624"/>
            <a:ext cx="1299519" cy="1299519"/>
          </a:xfrm>
          <a:prstGeom prst="rect">
            <a:avLst/>
          </a:prstGeom>
        </p:spPr>
      </p:pic>
      <p:pic>
        <p:nvPicPr>
          <p:cNvPr id="4" name="Graphic 3" descr="Contract with solid fill">
            <a:extLst>
              <a:ext uri="{FF2B5EF4-FFF2-40B4-BE49-F238E27FC236}">
                <a16:creationId xmlns:a16="http://schemas.microsoft.com/office/drawing/2014/main" id="{A239E0A4-5D2E-D62F-03C3-569F4F9DE9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548" y="3916062"/>
            <a:ext cx="1300587" cy="1300587"/>
          </a:xfrm>
          <a:prstGeom prst="rect">
            <a:avLst/>
          </a:prstGeom>
        </p:spPr>
      </p:pic>
      <p:pic>
        <p:nvPicPr>
          <p:cNvPr id="5" name="Graphic 4" descr="Car with solid fill">
            <a:extLst>
              <a:ext uri="{FF2B5EF4-FFF2-40B4-BE49-F238E27FC236}">
                <a16:creationId xmlns:a16="http://schemas.microsoft.com/office/drawing/2014/main" id="{DBA61F9E-F108-23A5-8583-0089D30E46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95598" y="2880151"/>
            <a:ext cx="1874110" cy="1874110"/>
          </a:xfrm>
          <a:prstGeom prst="rect">
            <a:avLst/>
          </a:prstGeom>
        </p:spPr>
      </p:pic>
      <p:cxnSp>
        <p:nvCxnSpPr>
          <p:cNvPr id="11" name="Straight Arrow Connector 10">
            <a:extLst>
              <a:ext uri="{FF2B5EF4-FFF2-40B4-BE49-F238E27FC236}">
                <a16:creationId xmlns:a16="http://schemas.microsoft.com/office/drawing/2014/main" id="{32CA0FC6-85BA-BE39-419D-1B90CF64973C}"/>
              </a:ext>
            </a:extLst>
          </p:cNvPr>
          <p:cNvCxnSpPr>
            <a:cxnSpLocks/>
          </p:cNvCxnSpPr>
          <p:nvPr/>
        </p:nvCxnSpPr>
        <p:spPr>
          <a:xfrm>
            <a:off x="4928286" y="3877962"/>
            <a:ext cx="116771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EDBC9E1-7253-1088-5F3A-880155398DBF}"/>
              </a:ext>
            </a:extLst>
          </p:cNvPr>
          <p:cNvSpPr txBox="1"/>
          <p:nvPr/>
        </p:nvSpPr>
        <p:spPr>
          <a:xfrm>
            <a:off x="6206217" y="2018608"/>
            <a:ext cx="1043445" cy="923330"/>
          </a:xfrm>
          <a:prstGeom prst="rect">
            <a:avLst/>
          </a:prstGeom>
          <a:noFill/>
        </p:spPr>
        <p:txBody>
          <a:bodyPr wrap="square" rtlCol="0">
            <a:spAutoFit/>
          </a:bodyPr>
          <a:lstStyle/>
          <a:p>
            <a:pPr algn="ctr"/>
            <a:r>
              <a:rPr lang="en-BE" sz="5400" b="1">
                <a:solidFill>
                  <a:srgbClr val="FF0000"/>
                </a:solidFill>
              </a:rPr>
              <a:t>✅</a:t>
            </a:r>
          </a:p>
        </p:txBody>
      </p:sp>
      <p:sp>
        <p:nvSpPr>
          <p:cNvPr id="13" name="TextBox 12">
            <a:extLst>
              <a:ext uri="{FF2B5EF4-FFF2-40B4-BE49-F238E27FC236}">
                <a16:creationId xmlns:a16="http://schemas.microsoft.com/office/drawing/2014/main" id="{A470CAD4-5927-2B99-4708-29054D7F0C12}"/>
              </a:ext>
            </a:extLst>
          </p:cNvPr>
          <p:cNvSpPr txBox="1"/>
          <p:nvPr/>
        </p:nvSpPr>
        <p:spPr>
          <a:xfrm>
            <a:off x="6206216" y="5223819"/>
            <a:ext cx="1043445" cy="923330"/>
          </a:xfrm>
          <a:prstGeom prst="rect">
            <a:avLst/>
          </a:prstGeom>
          <a:noFill/>
        </p:spPr>
        <p:txBody>
          <a:bodyPr wrap="square" rtlCol="0">
            <a:spAutoFit/>
          </a:bodyPr>
          <a:lstStyle/>
          <a:p>
            <a:pPr algn="ctr"/>
            <a:r>
              <a:rPr lang="en-BE" sz="5400" b="1">
                <a:solidFill>
                  <a:srgbClr val="FF0000"/>
                </a:solidFill>
              </a:rPr>
              <a:t>❌</a:t>
            </a:r>
          </a:p>
        </p:txBody>
      </p:sp>
    </p:spTree>
    <p:extLst>
      <p:ext uri="{BB962C8B-B14F-4D97-AF65-F5344CB8AC3E}">
        <p14:creationId xmlns:p14="http://schemas.microsoft.com/office/powerpoint/2010/main" val="1686175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7321B-EDD9-395D-CA06-622D6C44DF38}"/>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1E1495D3-B213-592B-1B9D-46D5B3D5CDDE}"/>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8CA94D66-6E56-EE98-C56A-62ACC1BAAC48}"/>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pic>
        <p:nvPicPr>
          <p:cNvPr id="2" name="Graphic 1" descr="Employee badge with solid fill">
            <a:extLst>
              <a:ext uri="{FF2B5EF4-FFF2-40B4-BE49-F238E27FC236}">
                <a16:creationId xmlns:a16="http://schemas.microsoft.com/office/drawing/2014/main" id="{A763C601-0D40-118F-7AE2-8B870D8516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4378" y="2608305"/>
            <a:ext cx="1307757" cy="1307757"/>
          </a:xfrm>
          <a:prstGeom prst="rect">
            <a:avLst/>
          </a:prstGeom>
        </p:spPr>
      </p:pic>
      <p:sp>
        <p:nvSpPr>
          <p:cNvPr id="12" name="Title 1">
            <a:extLst>
              <a:ext uri="{FF2B5EF4-FFF2-40B4-BE49-F238E27FC236}">
                <a16:creationId xmlns:a16="http://schemas.microsoft.com/office/drawing/2014/main" id="{86195471-E519-5DD1-23BA-924F45CB3B12}"/>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Bestuurder</a:t>
            </a:r>
            <a:r>
              <a:rPr lang="en-GB" sz="3600" kern="0"/>
              <a:t> </a:t>
            </a:r>
            <a:r>
              <a:rPr lang="en-GB" sz="3600" kern="0" err="1"/>
              <a:t>heeft</a:t>
            </a:r>
            <a:r>
              <a:rPr lang="en-GB" sz="3600" kern="0"/>
              <a:t> </a:t>
            </a:r>
            <a:r>
              <a:rPr lang="en-GB" sz="3600" kern="0" err="1"/>
              <a:t>toegang</a:t>
            </a:r>
            <a:endParaRPr lang="en-GB" sz="3600" kern="0"/>
          </a:p>
        </p:txBody>
      </p:sp>
      <p:pic>
        <p:nvPicPr>
          <p:cNvPr id="3" name="Graphic 2" descr="No Driving with solid fill">
            <a:extLst>
              <a:ext uri="{FF2B5EF4-FFF2-40B4-BE49-F238E27FC236}">
                <a16:creationId xmlns:a16="http://schemas.microsoft.com/office/drawing/2014/main" id="{6B7FEBEA-3A8D-866A-DA37-AEA2DABCFD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6256" y="3069624"/>
            <a:ext cx="1299519" cy="1299519"/>
          </a:xfrm>
          <a:prstGeom prst="rect">
            <a:avLst/>
          </a:prstGeom>
        </p:spPr>
      </p:pic>
      <p:pic>
        <p:nvPicPr>
          <p:cNvPr id="4" name="Graphic 3" descr="Contract with solid fill">
            <a:extLst>
              <a:ext uri="{FF2B5EF4-FFF2-40B4-BE49-F238E27FC236}">
                <a16:creationId xmlns:a16="http://schemas.microsoft.com/office/drawing/2014/main" id="{029A7A02-E68D-691F-6263-9500E1E126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548" y="3916062"/>
            <a:ext cx="1300587" cy="1300587"/>
          </a:xfrm>
          <a:prstGeom prst="rect">
            <a:avLst/>
          </a:prstGeom>
        </p:spPr>
      </p:pic>
      <p:pic>
        <p:nvPicPr>
          <p:cNvPr id="5" name="Graphic 4" descr="Car with solid fill">
            <a:extLst>
              <a:ext uri="{FF2B5EF4-FFF2-40B4-BE49-F238E27FC236}">
                <a16:creationId xmlns:a16="http://schemas.microsoft.com/office/drawing/2014/main" id="{9CCC4AB6-CC23-547F-E8FB-A4B4F5A53B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95598" y="2880151"/>
            <a:ext cx="1874110" cy="1874110"/>
          </a:xfrm>
          <a:prstGeom prst="rect">
            <a:avLst/>
          </a:prstGeom>
        </p:spPr>
      </p:pic>
      <p:cxnSp>
        <p:nvCxnSpPr>
          <p:cNvPr id="11" name="Straight Arrow Connector 10">
            <a:extLst>
              <a:ext uri="{FF2B5EF4-FFF2-40B4-BE49-F238E27FC236}">
                <a16:creationId xmlns:a16="http://schemas.microsoft.com/office/drawing/2014/main" id="{7AAB75CF-0EB0-4803-7C04-575473C795A3}"/>
              </a:ext>
            </a:extLst>
          </p:cNvPr>
          <p:cNvCxnSpPr>
            <a:cxnSpLocks/>
          </p:cNvCxnSpPr>
          <p:nvPr/>
        </p:nvCxnSpPr>
        <p:spPr>
          <a:xfrm>
            <a:off x="4928286" y="3877962"/>
            <a:ext cx="280558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CD45DC24-F3D3-E05A-D390-58E1563930FA}"/>
              </a:ext>
            </a:extLst>
          </p:cNvPr>
          <p:cNvSpPr txBox="1"/>
          <p:nvPr/>
        </p:nvSpPr>
        <p:spPr>
          <a:xfrm>
            <a:off x="6206217" y="2018608"/>
            <a:ext cx="1043445" cy="923330"/>
          </a:xfrm>
          <a:prstGeom prst="rect">
            <a:avLst/>
          </a:prstGeom>
          <a:noFill/>
        </p:spPr>
        <p:txBody>
          <a:bodyPr wrap="square" rtlCol="0">
            <a:spAutoFit/>
          </a:bodyPr>
          <a:lstStyle/>
          <a:p>
            <a:pPr algn="ctr"/>
            <a:r>
              <a:rPr lang="en-BE" sz="5400" b="1">
                <a:solidFill>
                  <a:srgbClr val="FF0000"/>
                </a:solidFill>
              </a:rPr>
              <a:t>✅</a:t>
            </a:r>
          </a:p>
        </p:txBody>
      </p:sp>
      <p:sp>
        <p:nvSpPr>
          <p:cNvPr id="14" name="TextBox 13">
            <a:extLst>
              <a:ext uri="{FF2B5EF4-FFF2-40B4-BE49-F238E27FC236}">
                <a16:creationId xmlns:a16="http://schemas.microsoft.com/office/drawing/2014/main" id="{4D9CCD8B-DF65-DEAD-CE53-B6CFB53714CE}"/>
              </a:ext>
            </a:extLst>
          </p:cNvPr>
          <p:cNvSpPr txBox="1"/>
          <p:nvPr/>
        </p:nvSpPr>
        <p:spPr>
          <a:xfrm>
            <a:off x="6206216" y="5223819"/>
            <a:ext cx="1043445" cy="923330"/>
          </a:xfrm>
          <a:prstGeom prst="rect">
            <a:avLst/>
          </a:prstGeom>
          <a:noFill/>
        </p:spPr>
        <p:txBody>
          <a:bodyPr wrap="square" rtlCol="0">
            <a:spAutoFit/>
          </a:bodyPr>
          <a:lstStyle/>
          <a:p>
            <a:pPr algn="ctr"/>
            <a:r>
              <a:rPr lang="en-BE" sz="5400" b="1">
                <a:solidFill>
                  <a:srgbClr val="FF0000"/>
                </a:solidFill>
              </a:rPr>
              <a:t>❌</a:t>
            </a:r>
          </a:p>
        </p:txBody>
      </p:sp>
    </p:spTree>
    <p:extLst>
      <p:ext uri="{BB962C8B-B14F-4D97-AF65-F5344CB8AC3E}">
        <p14:creationId xmlns:p14="http://schemas.microsoft.com/office/powerpoint/2010/main" val="2487982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20D12-C1ED-C0AA-CF27-A5A351855DE7}"/>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03F773C3-BEB8-1DEA-A3EF-CE95D2217030}"/>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1E3EE802-A135-F241-69D8-1280AEC89420}"/>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pic>
        <p:nvPicPr>
          <p:cNvPr id="2" name="Graphic 1" descr="Employee badge with solid fill">
            <a:extLst>
              <a:ext uri="{FF2B5EF4-FFF2-40B4-BE49-F238E27FC236}">
                <a16:creationId xmlns:a16="http://schemas.microsoft.com/office/drawing/2014/main" id="{76048991-6B56-8552-0E29-CF8076C7D8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4378" y="2608305"/>
            <a:ext cx="1307757" cy="1307757"/>
          </a:xfrm>
          <a:prstGeom prst="rect">
            <a:avLst/>
          </a:prstGeom>
        </p:spPr>
      </p:pic>
      <p:sp>
        <p:nvSpPr>
          <p:cNvPr id="12" name="Title 1">
            <a:extLst>
              <a:ext uri="{FF2B5EF4-FFF2-40B4-BE49-F238E27FC236}">
                <a16:creationId xmlns:a16="http://schemas.microsoft.com/office/drawing/2014/main" id="{B3D40F39-8382-6FA6-0DD5-3672780BD644}"/>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a:t>Wat </a:t>
            </a:r>
            <a:r>
              <a:rPr lang="en-GB" sz="3600" kern="0" err="1"/>
              <a:t>als</a:t>
            </a:r>
            <a:r>
              <a:rPr lang="en-GB" sz="3600" kern="0"/>
              <a:t> </a:t>
            </a:r>
            <a:r>
              <a:rPr lang="en-GB" sz="3600" kern="0" err="1"/>
              <a:t>bestuurder</a:t>
            </a:r>
            <a:r>
              <a:rPr lang="en-GB" sz="3600" kern="0"/>
              <a:t> </a:t>
            </a:r>
            <a:r>
              <a:rPr lang="en-GB" sz="3600" kern="0" err="1"/>
              <a:t>geen</a:t>
            </a:r>
            <a:r>
              <a:rPr lang="en-GB" sz="3600" kern="0"/>
              <a:t> </a:t>
            </a:r>
            <a:r>
              <a:rPr lang="en-GB" sz="3600" kern="0" err="1"/>
              <a:t>inwoner</a:t>
            </a:r>
            <a:r>
              <a:rPr lang="en-GB" sz="3600" kern="0"/>
              <a:t> is?</a:t>
            </a:r>
          </a:p>
        </p:txBody>
      </p:sp>
      <p:pic>
        <p:nvPicPr>
          <p:cNvPr id="3" name="Graphic 2" descr="No Driving with solid fill">
            <a:extLst>
              <a:ext uri="{FF2B5EF4-FFF2-40B4-BE49-F238E27FC236}">
                <a16:creationId xmlns:a16="http://schemas.microsoft.com/office/drawing/2014/main" id="{15AADD1B-E03C-D5E4-2BFF-388DBCAF59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6256" y="3069624"/>
            <a:ext cx="1299519" cy="1299519"/>
          </a:xfrm>
          <a:prstGeom prst="rect">
            <a:avLst/>
          </a:prstGeom>
        </p:spPr>
      </p:pic>
      <p:pic>
        <p:nvPicPr>
          <p:cNvPr id="4" name="Graphic 3" descr="Contract with solid fill">
            <a:extLst>
              <a:ext uri="{FF2B5EF4-FFF2-40B4-BE49-F238E27FC236}">
                <a16:creationId xmlns:a16="http://schemas.microsoft.com/office/drawing/2014/main" id="{35BA4732-E736-8A68-BC03-BBF98BBF7C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548" y="3916062"/>
            <a:ext cx="1300587" cy="1300587"/>
          </a:xfrm>
          <a:prstGeom prst="rect">
            <a:avLst/>
          </a:prstGeom>
        </p:spPr>
      </p:pic>
      <p:pic>
        <p:nvPicPr>
          <p:cNvPr id="5" name="Graphic 4" descr="Car with solid fill">
            <a:extLst>
              <a:ext uri="{FF2B5EF4-FFF2-40B4-BE49-F238E27FC236}">
                <a16:creationId xmlns:a16="http://schemas.microsoft.com/office/drawing/2014/main" id="{FCA94D3D-97E7-EC6A-F722-D9327B550A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95598" y="2880151"/>
            <a:ext cx="1874110" cy="1874110"/>
          </a:xfrm>
          <a:prstGeom prst="rect">
            <a:avLst/>
          </a:prstGeom>
        </p:spPr>
      </p:pic>
      <p:cxnSp>
        <p:nvCxnSpPr>
          <p:cNvPr id="11" name="Straight Arrow Connector 10">
            <a:extLst>
              <a:ext uri="{FF2B5EF4-FFF2-40B4-BE49-F238E27FC236}">
                <a16:creationId xmlns:a16="http://schemas.microsoft.com/office/drawing/2014/main" id="{8531555E-BB70-BB7A-F98C-82EDF0F2A352}"/>
              </a:ext>
            </a:extLst>
          </p:cNvPr>
          <p:cNvCxnSpPr>
            <a:cxnSpLocks/>
          </p:cNvCxnSpPr>
          <p:nvPr/>
        </p:nvCxnSpPr>
        <p:spPr>
          <a:xfrm>
            <a:off x="4928286" y="3877962"/>
            <a:ext cx="116771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9FAFC4F-C32C-7FE6-D5FE-7CA0CE407B46}"/>
              </a:ext>
            </a:extLst>
          </p:cNvPr>
          <p:cNvSpPr txBox="1"/>
          <p:nvPr/>
        </p:nvSpPr>
        <p:spPr>
          <a:xfrm>
            <a:off x="6336297" y="5284227"/>
            <a:ext cx="1043445" cy="923330"/>
          </a:xfrm>
          <a:prstGeom prst="rect">
            <a:avLst/>
          </a:prstGeom>
          <a:noFill/>
        </p:spPr>
        <p:txBody>
          <a:bodyPr wrap="square" rtlCol="0">
            <a:spAutoFit/>
          </a:bodyPr>
          <a:lstStyle/>
          <a:p>
            <a:pPr algn="ctr"/>
            <a:r>
              <a:rPr lang="en-BE" sz="5400" b="1">
                <a:solidFill>
                  <a:srgbClr val="FF0000"/>
                </a:solidFill>
              </a:rPr>
              <a:t>❌</a:t>
            </a:r>
          </a:p>
        </p:txBody>
      </p:sp>
      <p:sp>
        <p:nvSpPr>
          <p:cNvPr id="10" name="TextBox 9">
            <a:extLst>
              <a:ext uri="{FF2B5EF4-FFF2-40B4-BE49-F238E27FC236}">
                <a16:creationId xmlns:a16="http://schemas.microsoft.com/office/drawing/2014/main" id="{D4A02274-ACD8-0951-80CF-528D2EBC1615}"/>
              </a:ext>
            </a:extLst>
          </p:cNvPr>
          <p:cNvSpPr txBox="1"/>
          <p:nvPr/>
        </p:nvSpPr>
        <p:spPr>
          <a:xfrm>
            <a:off x="6206217" y="2018608"/>
            <a:ext cx="1043445" cy="923330"/>
          </a:xfrm>
          <a:prstGeom prst="rect">
            <a:avLst/>
          </a:prstGeom>
          <a:noFill/>
        </p:spPr>
        <p:txBody>
          <a:bodyPr wrap="square" rtlCol="0">
            <a:spAutoFit/>
          </a:bodyPr>
          <a:lstStyle/>
          <a:p>
            <a:pPr algn="ctr"/>
            <a:r>
              <a:rPr lang="en-BE" sz="5400" b="1">
                <a:solidFill>
                  <a:srgbClr val="FF0000"/>
                </a:solidFill>
              </a:rPr>
              <a:t>❌</a:t>
            </a:r>
          </a:p>
        </p:txBody>
      </p:sp>
    </p:spTree>
    <p:extLst>
      <p:ext uri="{BB962C8B-B14F-4D97-AF65-F5344CB8AC3E}">
        <p14:creationId xmlns:p14="http://schemas.microsoft.com/office/powerpoint/2010/main" val="161098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7EA528-B715-B959-C3C0-5A8ED98B68DD}"/>
              </a:ext>
            </a:extLst>
          </p:cNvPr>
          <p:cNvPicPr>
            <a:picLocks noChangeAspect="1"/>
          </p:cNvPicPr>
          <p:nvPr/>
        </p:nvPicPr>
        <p:blipFill>
          <a:blip r:embed="rId2"/>
          <a:stretch>
            <a:fillRect/>
          </a:stretch>
        </p:blipFill>
        <p:spPr>
          <a:xfrm>
            <a:off x="2028446" y="1579238"/>
            <a:ext cx="1247830" cy="1218026"/>
          </a:xfrm>
          <a:prstGeom prst="rect">
            <a:avLst/>
          </a:prstGeom>
        </p:spPr>
      </p:pic>
      <p:sp>
        <p:nvSpPr>
          <p:cNvPr id="5" name="Oval 4">
            <a:extLst>
              <a:ext uri="{FF2B5EF4-FFF2-40B4-BE49-F238E27FC236}">
                <a16:creationId xmlns:a16="http://schemas.microsoft.com/office/drawing/2014/main" id="{13C2F1FD-E17E-5492-82AF-081639BC9893}"/>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8DB68E2F-90E8-BC03-9EDD-8565EC7B1B3A}"/>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pic>
        <p:nvPicPr>
          <p:cNvPr id="7" name="Graphic 6" descr="No Driving with solid fill">
            <a:extLst>
              <a:ext uri="{FF2B5EF4-FFF2-40B4-BE49-F238E27FC236}">
                <a16:creationId xmlns:a16="http://schemas.microsoft.com/office/drawing/2014/main" id="{5DF68E5C-7EB9-29F2-7992-7C42E25C6F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6256" y="3069624"/>
            <a:ext cx="1299519" cy="1299519"/>
          </a:xfrm>
          <a:prstGeom prst="rect">
            <a:avLst/>
          </a:prstGeom>
        </p:spPr>
      </p:pic>
      <p:pic>
        <p:nvPicPr>
          <p:cNvPr id="8" name="Graphic 7" descr="Employee badge with solid fill">
            <a:extLst>
              <a:ext uri="{FF2B5EF4-FFF2-40B4-BE49-F238E27FC236}">
                <a16:creationId xmlns:a16="http://schemas.microsoft.com/office/drawing/2014/main" id="{C1A6E2BC-E08B-D268-9FEC-9E66AA13F9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4378" y="2608305"/>
            <a:ext cx="1307757" cy="1307757"/>
          </a:xfrm>
          <a:prstGeom prst="rect">
            <a:avLst/>
          </a:prstGeom>
        </p:spPr>
      </p:pic>
      <p:pic>
        <p:nvPicPr>
          <p:cNvPr id="9" name="Graphic 8" descr="Contract with solid fill">
            <a:extLst>
              <a:ext uri="{FF2B5EF4-FFF2-40B4-BE49-F238E27FC236}">
                <a16:creationId xmlns:a16="http://schemas.microsoft.com/office/drawing/2014/main" id="{3096660D-88FA-1E6A-F9DE-C4647EDCDF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1548" y="3916062"/>
            <a:ext cx="1300587" cy="1300587"/>
          </a:xfrm>
          <a:prstGeom prst="rect">
            <a:avLst/>
          </a:prstGeom>
        </p:spPr>
      </p:pic>
      <p:sp>
        <p:nvSpPr>
          <p:cNvPr id="10" name="Title 1">
            <a:extLst>
              <a:ext uri="{FF2B5EF4-FFF2-40B4-BE49-F238E27FC236}">
                <a16:creationId xmlns:a16="http://schemas.microsoft.com/office/drawing/2014/main" id="{48595E4C-F85F-E9D1-EB11-E6E141454601}"/>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Lokaal</a:t>
            </a:r>
            <a:r>
              <a:rPr lang="en-GB" sz="3600" kern="0"/>
              <a:t> </a:t>
            </a:r>
            <a:r>
              <a:rPr lang="en-GB" sz="3600" kern="0" err="1"/>
              <a:t>bestuur</a:t>
            </a:r>
            <a:r>
              <a:rPr lang="en-GB" sz="3600" kern="0"/>
              <a:t> </a:t>
            </a:r>
            <a:r>
              <a:rPr lang="en-GB" sz="3600" kern="0" err="1"/>
              <a:t>kan</a:t>
            </a:r>
            <a:r>
              <a:rPr lang="en-GB" sz="3600" kern="0"/>
              <a:t> </a:t>
            </a:r>
            <a:r>
              <a:rPr lang="en-GB" sz="3600" kern="0" err="1"/>
              <a:t>vergunning</a:t>
            </a:r>
            <a:r>
              <a:rPr lang="en-GB" sz="3600" kern="0"/>
              <a:t> </a:t>
            </a:r>
            <a:r>
              <a:rPr lang="en-GB" sz="3600" kern="0" err="1"/>
              <a:t>uitgeven</a:t>
            </a:r>
            <a:endParaRPr lang="en-GB" sz="3600" kern="0"/>
          </a:p>
        </p:txBody>
      </p:sp>
      <p:pic>
        <p:nvPicPr>
          <p:cNvPr id="11" name="Graphic 10" descr="Contract with solid fill">
            <a:extLst>
              <a:ext uri="{FF2B5EF4-FFF2-40B4-BE49-F238E27FC236}">
                <a16:creationId xmlns:a16="http://schemas.microsoft.com/office/drawing/2014/main" id="{0E502D44-EE1B-31C9-7F87-1879B23CA5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851" y="2411588"/>
            <a:ext cx="850595" cy="850595"/>
          </a:xfrm>
          <a:prstGeom prst="rect">
            <a:avLst/>
          </a:prstGeom>
        </p:spPr>
      </p:pic>
    </p:spTree>
    <p:extLst>
      <p:ext uri="{BB962C8B-B14F-4D97-AF65-F5344CB8AC3E}">
        <p14:creationId xmlns:p14="http://schemas.microsoft.com/office/powerpoint/2010/main" val="4071447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258D8-243D-DC79-BA3B-B74547196C8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446DB86-2489-42D5-966C-2A5CD5C3B86F}"/>
              </a:ext>
            </a:extLst>
          </p:cNvPr>
          <p:cNvPicPr>
            <a:picLocks noChangeAspect="1"/>
          </p:cNvPicPr>
          <p:nvPr/>
        </p:nvPicPr>
        <p:blipFill>
          <a:blip r:embed="rId2"/>
          <a:stretch>
            <a:fillRect/>
          </a:stretch>
        </p:blipFill>
        <p:spPr>
          <a:xfrm>
            <a:off x="2028446" y="1579238"/>
            <a:ext cx="1247830" cy="1218026"/>
          </a:xfrm>
          <a:prstGeom prst="rect">
            <a:avLst/>
          </a:prstGeom>
        </p:spPr>
      </p:pic>
      <p:pic>
        <p:nvPicPr>
          <p:cNvPr id="4" name="Graphic 3" descr="CheckList with solid fill">
            <a:extLst>
              <a:ext uri="{FF2B5EF4-FFF2-40B4-BE49-F238E27FC236}">
                <a16:creationId xmlns:a16="http://schemas.microsoft.com/office/drawing/2014/main" id="{4F52F6DA-D3B0-2D53-7A0E-4E36F3DFD7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8490" y="1882864"/>
            <a:ext cx="914400" cy="914400"/>
          </a:xfrm>
          <a:prstGeom prst="rect">
            <a:avLst/>
          </a:prstGeom>
        </p:spPr>
      </p:pic>
      <p:sp>
        <p:nvSpPr>
          <p:cNvPr id="5" name="Oval 4">
            <a:extLst>
              <a:ext uri="{FF2B5EF4-FFF2-40B4-BE49-F238E27FC236}">
                <a16:creationId xmlns:a16="http://schemas.microsoft.com/office/drawing/2014/main" id="{03CD4925-4241-BBEC-72C3-46D3DF1030FE}"/>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76AFFF4C-AC5D-47D2-1F2E-C37F30BB3BA6}"/>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pic>
        <p:nvPicPr>
          <p:cNvPr id="7" name="Graphic 6" descr="No Driving with solid fill">
            <a:extLst>
              <a:ext uri="{FF2B5EF4-FFF2-40B4-BE49-F238E27FC236}">
                <a16:creationId xmlns:a16="http://schemas.microsoft.com/office/drawing/2014/main" id="{C521D909-BC20-1620-CC23-C204D50C20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56256" y="3069624"/>
            <a:ext cx="1299519" cy="1299519"/>
          </a:xfrm>
          <a:prstGeom prst="rect">
            <a:avLst/>
          </a:prstGeom>
        </p:spPr>
      </p:pic>
      <p:pic>
        <p:nvPicPr>
          <p:cNvPr id="8" name="Graphic 7" descr="Employee badge with solid fill">
            <a:extLst>
              <a:ext uri="{FF2B5EF4-FFF2-40B4-BE49-F238E27FC236}">
                <a16:creationId xmlns:a16="http://schemas.microsoft.com/office/drawing/2014/main" id="{25FAAEE8-1442-A516-C411-5B329CDFDA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4378" y="2608305"/>
            <a:ext cx="1307757" cy="1307757"/>
          </a:xfrm>
          <a:prstGeom prst="rect">
            <a:avLst/>
          </a:prstGeom>
        </p:spPr>
      </p:pic>
      <p:pic>
        <p:nvPicPr>
          <p:cNvPr id="9" name="Graphic 8" descr="Contract with solid fill">
            <a:extLst>
              <a:ext uri="{FF2B5EF4-FFF2-40B4-BE49-F238E27FC236}">
                <a16:creationId xmlns:a16="http://schemas.microsoft.com/office/drawing/2014/main" id="{ED250CA5-D44C-A221-1379-BE90D9E02E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1548" y="3916062"/>
            <a:ext cx="1300587" cy="1300587"/>
          </a:xfrm>
          <a:prstGeom prst="rect">
            <a:avLst/>
          </a:prstGeom>
        </p:spPr>
      </p:pic>
      <p:sp>
        <p:nvSpPr>
          <p:cNvPr id="10" name="Title 1">
            <a:extLst>
              <a:ext uri="{FF2B5EF4-FFF2-40B4-BE49-F238E27FC236}">
                <a16:creationId xmlns:a16="http://schemas.microsoft.com/office/drawing/2014/main" id="{E083B024-F26E-1FAA-5128-C9C9B60DF654}"/>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Hieraan</a:t>
            </a:r>
            <a:r>
              <a:rPr lang="en-GB" sz="3600" kern="0"/>
              <a:t> </a:t>
            </a:r>
            <a:r>
              <a:rPr lang="en-GB" sz="3600" kern="0" err="1"/>
              <a:t>zijn</a:t>
            </a:r>
            <a:r>
              <a:rPr lang="en-GB" sz="3600" kern="0"/>
              <a:t> </a:t>
            </a:r>
            <a:r>
              <a:rPr lang="en-GB" sz="3600" kern="0" err="1"/>
              <a:t>voorwaarden</a:t>
            </a:r>
            <a:r>
              <a:rPr lang="en-GB" sz="3600" kern="0"/>
              <a:t> </a:t>
            </a:r>
            <a:r>
              <a:rPr lang="en-GB" sz="3600" kern="0" err="1"/>
              <a:t>verbonden</a:t>
            </a:r>
            <a:endParaRPr lang="en-GB" sz="3600" kern="0"/>
          </a:p>
        </p:txBody>
      </p:sp>
      <p:pic>
        <p:nvPicPr>
          <p:cNvPr id="12" name="Graphic 11" descr="Contract with solid fill">
            <a:extLst>
              <a:ext uri="{FF2B5EF4-FFF2-40B4-BE49-F238E27FC236}">
                <a16:creationId xmlns:a16="http://schemas.microsoft.com/office/drawing/2014/main" id="{562503D7-91D8-E781-8697-626795C46A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77851" y="2411588"/>
            <a:ext cx="850595" cy="850595"/>
          </a:xfrm>
          <a:prstGeom prst="rect">
            <a:avLst/>
          </a:prstGeom>
        </p:spPr>
      </p:pic>
    </p:spTree>
    <p:extLst>
      <p:ext uri="{BB962C8B-B14F-4D97-AF65-F5344CB8AC3E}">
        <p14:creationId xmlns:p14="http://schemas.microsoft.com/office/powerpoint/2010/main" val="397511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 descr="Amazon.com : Neewer 12''X11''/30cm X 27cm Wooden Director's Film Movie  Slateboard Clapper Board : Camera &amp; Photo"/>
          <p:cNvPicPr preferRelativeResize="0"/>
          <p:nvPr/>
        </p:nvPicPr>
        <p:blipFill rotWithShape="1">
          <a:blip r:embed="rId3">
            <a:alphaModFix/>
          </a:blip>
          <a:srcRect/>
          <a:stretch/>
        </p:blipFill>
        <p:spPr>
          <a:xfrm>
            <a:off x="3946836" y="887652"/>
            <a:ext cx="4298328" cy="5082693"/>
          </a:xfrm>
          <a:prstGeom prst="rect">
            <a:avLst/>
          </a:prstGeom>
          <a:noFill/>
          <a:ln>
            <a:noFill/>
          </a:ln>
        </p:spPr>
      </p:pic>
      <p:sp>
        <p:nvSpPr>
          <p:cNvPr id="381" name="Google Shape;381;p4"/>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3200"/>
            </a:pPr>
            <a:r>
              <a:rPr lang="nl-BE" sz="3600">
                <a:solidFill>
                  <a:schemeClr val="dk1"/>
                </a:solidFill>
                <a:latin typeface="Proxima Nova"/>
                <a:ea typeface="+mn-ea"/>
              </a:rPr>
              <a:t>Opname?</a:t>
            </a:r>
          </a:p>
        </p:txBody>
      </p:sp>
    </p:spTree>
    <p:extLst>
      <p:ext uri="{BB962C8B-B14F-4D97-AF65-F5344CB8AC3E}">
        <p14:creationId xmlns:p14="http://schemas.microsoft.com/office/powerpoint/2010/main" val="2766516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11DCE-C43F-F7C2-B5FA-88AC53FBA91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A435AA9-B51F-F2E8-C745-CCB812F05BCD}"/>
              </a:ext>
            </a:extLst>
          </p:cNvPr>
          <p:cNvPicPr>
            <a:picLocks noChangeAspect="1"/>
          </p:cNvPicPr>
          <p:nvPr/>
        </p:nvPicPr>
        <p:blipFill>
          <a:blip r:embed="rId2"/>
          <a:stretch>
            <a:fillRect/>
          </a:stretch>
        </p:blipFill>
        <p:spPr>
          <a:xfrm>
            <a:off x="2028446" y="1579238"/>
            <a:ext cx="1247830" cy="1218026"/>
          </a:xfrm>
          <a:prstGeom prst="rect">
            <a:avLst/>
          </a:prstGeom>
        </p:spPr>
      </p:pic>
      <p:pic>
        <p:nvPicPr>
          <p:cNvPr id="4" name="Graphic 3" descr="CheckList with solid fill">
            <a:extLst>
              <a:ext uri="{FF2B5EF4-FFF2-40B4-BE49-F238E27FC236}">
                <a16:creationId xmlns:a16="http://schemas.microsoft.com/office/drawing/2014/main" id="{B427F9E0-B0B5-173E-5B21-52F5CEB7D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8490" y="1882864"/>
            <a:ext cx="914400" cy="914400"/>
          </a:xfrm>
          <a:prstGeom prst="rect">
            <a:avLst/>
          </a:prstGeom>
        </p:spPr>
      </p:pic>
      <p:sp>
        <p:nvSpPr>
          <p:cNvPr id="5" name="Oval 4">
            <a:extLst>
              <a:ext uri="{FF2B5EF4-FFF2-40B4-BE49-F238E27FC236}">
                <a16:creationId xmlns:a16="http://schemas.microsoft.com/office/drawing/2014/main" id="{907A9158-7653-C451-D399-C01511B14CAA}"/>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TextBox 5">
            <a:extLst>
              <a:ext uri="{FF2B5EF4-FFF2-40B4-BE49-F238E27FC236}">
                <a16:creationId xmlns:a16="http://schemas.microsoft.com/office/drawing/2014/main" id="{2F940FCF-F4C2-B6C4-10F1-7E378D645053}"/>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pic>
        <p:nvPicPr>
          <p:cNvPr id="7" name="Graphic 6" descr="No Driving with solid fill">
            <a:extLst>
              <a:ext uri="{FF2B5EF4-FFF2-40B4-BE49-F238E27FC236}">
                <a16:creationId xmlns:a16="http://schemas.microsoft.com/office/drawing/2014/main" id="{F9385CD0-AC5D-D4E1-2DD2-57C92BE51F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56256" y="3069624"/>
            <a:ext cx="1299519" cy="1299519"/>
          </a:xfrm>
          <a:prstGeom prst="rect">
            <a:avLst/>
          </a:prstGeom>
        </p:spPr>
      </p:pic>
      <p:pic>
        <p:nvPicPr>
          <p:cNvPr id="8" name="Graphic 7" descr="Employee badge with solid fill">
            <a:extLst>
              <a:ext uri="{FF2B5EF4-FFF2-40B4-BE49-F238E27FC236}">
                <a16:creationId xmlns:a16="http://schemas.microsoft.com/office/drawing/2014/main" id="{E9719E8A-E9F6-7FB3-2C67-7C2455D221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4378" y="2608305"/>
            <a:ext cx="1307757" cy="1307757"/>
          </a:xfrm>
          <a:prstGeom prst="rect">
            <a:avLst/>
          </a:prstGeom>
        </p:spPr>
      </p:pic>
      <p:pic>
        <p:nvPicPr>
          <p:cNvPr id="9" name="Graphic 8" descr="Contract with solid fill">
            <a:extLst>
              <a:ext uri="{FF2B5EF4-FFF2-40B4-BE49-F238E27FC236}">
                <a16:creationId xmlns:a16="http://schemas.microsoft.com/office/drawing/2014/main" id="{A792A6EB-4E03-A6B5-E471-B56E2ECD78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1548" y="3916062"/>
            <a:ext cx="1300587" cy="1300587"/>
          </a:xfrm>
          <a:prstGeom prst="rect">
            <a:avLst/>
          </a:prstGeom>
        </p:spPr>
      </p:pic>
      <p:sp>
        <p:nvSpPr>
          <p:cNvPr id="10" name="Title 1">
            <a:extLst>
              <a:ext uri="{FF2B5EF4-FFF2-40B4-BE49-F238E27FC236}">
                <a16:creationId xmlns:a16="http://schemas.microsoft.com/office/drawing/2014/main" id="{116B6BCD-AFE8-6C5E-0C7B-60E06F4B8DBE}"/>
              </a:ext>
            </a:extLst>
          </p:cNvPr>
          <p:cNvSpPr txBox="1">
            <a:spLocks/>
          </p:cNvSpPr>
          <p:nvPr/>
        </p:nvSpPr>
        <p:spPr>
          <a:xfrm>
            <a:off x="610399" y="349600"/>
            <a:ext cx="11133677"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Indien</a:t>
            </a:r>
            <a:r>
              <a:rPr lang="en-GB" sz="3600" kern="0"/>
              <a:t> </a:t>
            </a:r>
            <a:r>
              <a:rPr lang="en-GB" sz="3600" kern="0" err="1"/>
              <a:t>aan</a:t>
            </a:r>
            <a:r>
              <a:rPr lang="en-GB" sz="3600" kern="0"/>
              <a:t> </a:t>
            </a:r>
            <a:r>
              <a:rPr lang="en-GB" sz="3600" kern="0" err="1"/>
              <a:t>voorwaarden</a:t>
            </a:r>
            <a:r>
              <a:rPr lang="en-GB" sz="3600" kern="0"/>
              <a:t> </a:t>
            </a:r>
            <a:r>
              <a:rPr lang="en-GB" sz="3600" kern="0" err="1"/>
              <a:t>voldaan</a:t>
            </a:r>
            <a:r>
              <a:rPr lang="en-GB" sz="3600" kern="0"/>
              <a:t> </a:t>
            </a:r>
            <a:r>
              <a:rPr lang="en-GB" sz="3600" kern="0" err="1"/>
              <a:t>krijgt</a:t>
            </a:r>
            <a:r>
              <a:rPr lang="en-GB" sz="3600" kern="0"/>
              <a:t> </a:t>
            </a:r>
            <a:r>
              <a:rPr lang="en-GB" sz="3600" kern="0" err="1"/>
              <a:t>bestuurder</a:t>
            </a:r>
            <a:r>
              <a:rPr lang="en-GB" sz="3600" kern="0"/>
              <a:t> </a:t>
            </a:r>
            <a:r>
              <a:rPr lang="en-GB" sz="3600" kern="0" err="1"/>
              <a:t>vergunning</a:t>
            </a:r>
            <a:endParaRPr lang="en-GB" sz="3600" kern="0"/>
          </a:p>
        </p:txBody>
      </p:sp>
      <p:pic>
        <p:nvPicPr>
          <p:cNvPr id="3" name="Graphic 2" descr="Car with solid fill">
            <a:extLst>
              <a:ext uri="{FF2B5EF4-FFF2-40B4-BE49-F238E27FC236}">
                <a16:creationId xmlns:a16="http://schemas.microsoft.com/office/drawing/2014/main" id="{00B15F80-075E-34D1-CD35-8BAFCAE0C0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251" y="3629300"/>
            <a:ext cx="1874110" cy="1874110"/>
          </a:xfrm>
          <a:prstGeom prst="rect">
            <a:avLst/>
          </a:prstGeom>
        </p:spPr>
      </p:pic>
      <p:pic>
        <p:nvPicPr>
          <p:cNvPr id="11" name="Graphic 10" descr="Contract with solid fill">
            <a:extLst>
              <a:ext uri="{FF2B5EF4-FFF2-40B4-BE49-F238E27FC236}">
                <a16:creationId xmlns:a16="http://schemas.microsoft.com/office/drawing/2014/main" id="{A4F99788-0723-5A33-E91C-22669B503C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27063" y="3629300"/>
            <a:ext cx="850595" cy="850595"/>
          </a:xfrm>
          <a:prstGeom prst="rect">
            <a:avLst/>
          </a:prstGeom>
        </p:spPr>
      </p:pic>
      <p:pic>
        <p:nvPicPr>
          <p:cNvPr id="12" name="Graphic 11" descr="Contract with solid fill">
            <a:extLst>
              <a:ext uri="{FF2B5EF4-FFF2-40B4-BE49-F238E27FC236}">
                <a16:creationId xmlns:a16="http://schemas.microsoft.com/office/drawing/2014/main" id="{B1BB6BFA-73A6-CC77-9670-636D6A9A45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77851" y="2411588"/>
            <a:ext cx="850595" cy="850595"/>
          </a:xfrm>
          <a:prstGeom prst="rect">
            <a:avLst/>
          </a:prstGeom>
        </p:spPr>
      </p:pic>
      <p:cxnSp>
        <p:nvCxnSpPr>
          <p:cNvPr id="14" name="Straight Arrow Connector 13">
            <a:extLst>
              <a:ext uri="{FF2B5EF4-FFF2-40B4-BE49-F238E27FC236}">
                <a16:creationId xmlns:a16="http://schemas.microsoft.com/office/drawing/2014/main" id="{C1194018-0E06-76B4-E5C9-9E72D0191420}"/>
              </a:ext>
            </a:extLst>
          </p:cNvPr>
          <p:cNvCxnSpPr/>
          <p:nvPr/>
        </p:nvCxnSpPr>
        <p:spPr>
          <a:xfrm>
            <a:off x="1902941" y="3262183"/>
            <a:ext cx="324122" cy="36711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5392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45F88-AFC5-61D1-6B4F-88994E0CA635}"/>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2EBC8B8A-0650-3B72-A631-8200516EAEB0}"/>
              </a:ext>
            </a:extLst>
          </p:cNvPr>
          <p:cNvSpPr/>
          <p:nvPr/>
        </p:nvSpPr>
        <p:spPr>
          <a:xfrm>
            <a:off x="6923904" y="1692876"/>
            <a:ext cx="4164227" cy="4053016"/>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E70E7A00-716B-80CF-D5F1-BFD86F9C4D46}"/>
              </a:ext>
            </a:extLst>
          </p:cNvPr>
          <p:cNvSpPr txBox="1"/>
          <p:nvPr/>
        </p:nvSpPr>
        <p:spPr>
          <a:xfrm>
            <a:off x="7733873" y="1056018"/>
            <a:ext cx="2544286" cy="523220"/>
          </a:xfrm>
          <a:prstGeom prst="rect">
            <a:avLst/>
          </a:prstGeom>
          <a:noFill/>
        </p:spPr>
        <p:txBody>
          <a:bodyPr wrap="none" rtlCol="0">
            <a:spAutoFit/>
          </a:bodyPr>
          <a:lstStyle/>
          <a:p>
            <a:pPr algn="ctr"/>
            <a:r>
              <a:rPr lang="en-BE" sz="2800"/>
              <a:t>Autoluwe zone</a:t>
            </a:r>
          </a:p>
        </p:txBody>
      </p:sp>
      <p:pic>
        <p:nvPicPr>
          <p:cNvPr id="2" name="Graphic 1" descr="Employee badge with solid fill">
            <a:extLst>
              <a:ext uri="{FF2B5EF4-FFF2-40B4-BE49-F238E27FC236}">
                <a16:creationId xmlns:a16="http://schemas.microsoft.com/office/drawing/2014/main" id="{F6E7A105-6D94-EB79-7610-1049C0E3F4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4378" y="2608305"/>
            <a:ext cx="1307757" cy="1307757"/>
          </a:xfrm>
          <a:prstGeom prst="rect">
            <a:avLst/>
          </a:prstGeom>
        </p:spPr>
      </p:pic>
      <p:sp>
        <p:nvSpPr>
          <p:cNvPr id="12" name="Title 1">
            <a:extLst>
              <a:ext uri="{FF2B5EF4-FFF2-40B4-BE49-F238E27FC236}">
                <a16:creationId xmlns:a16="http://schemas.microsoft.com/office/drawing/2014/main" id="{FD188DAE-F393-C3B9-9DB1-8BB7EAF3AAF1}"/>
              </a:ext>
            </a:extLst>
          </p:cNvPr>
          <p:cNvSpPr txBox="1">
            <a:spLocks/>
          </p:cNvSpPr>
          <p:nvPr/>
        </p:nvSpPr>
        <p:spPr>
          <a:xfrm>
            <a:off x="610400" y="349600"/>
            <a:ext cx="9888000" cy="1116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sz="3600" kern="0" err="1"/>
              <a:t>Bestuurder</a:t>
            </a:r>
            <a:r>
              <a:rPr lang="en-GB" sz="3600" kern="0"/>
              <a:t> </a:t>
            </a:r>
            <a:r>
              <a:rPr lang="en-GB" sz="3600" kern="0" err="1"/>
              <a:t>heeft</a:t>
            </a:r>
            <a:r>
              <a:rPr lang="en-GB" sz="3600" kern="0"/>
              <a:t> </a:t>
            </a:r>
            <a:r>
              <a:rPr lang="en-GB" sz="3600" kern="0" err="1"/>
              <a:t>toegang</a:t>
            </a:r>
            <a:endParaRPr lang="en-GB" sz="3600" kern="0"/>
          </a:p>
        </p:txBody>
      </p:sp>
      <p:pic>
        <p:nvPicPr>
          <p:cNvPr id="3" name="Graphic 2" descr="No Driving with solid fill">
            <a:extLst>
              <a:ext uri="{FF2B5EF4-FFF2-40B4-BE49-F238E27FC236}">
                <a16:creationId xmlns:a16="http://schemas.microsoft.com/office/drawing/2014/main" id="{40B1034F-9710-3918-C60E-E1920B6D8F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6256" y="3069624"/>
            <a:ext cx="1299519" cy="1299519"/>
          </a:xfrm>
          <a:prstGeom prst="rect">
            <a:avLst/>
          </a:prstGeom>
        </p:spPr>
      </p:pic>
      <p:pic>
        <p:nvPicPr>
          <p:cNvPr id="4" name="Graphic 3" descr="Contract with solid fill">
            <a:extLst>
              <a:ext uri="{FF2B5EF4-FFF2-40B4-BE49-F238E27FC236}">
                <a16:creationId xmlns:a16="http://schemas.microsoft.com/office/drawing/2014/main" id="{BD67C73D-A808-CC1B-6F1D-40583A50BC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548" y="3916062"/>
            <a:ext cx="1300587" cy="1300587"/>
          </a:xfrm>
          <a:prstGeom prst="rect">
            <a:avLst/>
          </a:prstGeom>
        </p:spPr>
      </p:pic>
      <p:pic>
        <p:nvPicPr>
          <p:cNvPr id="5" name="Graphic 4" descr="Car with solid fill">
            <a:extLst>
              <a:ext uri="{FF2B5EF4-FFF2-40B4-BE49-F238E27FC236}">
                <a16:creationId xmlns:a16="http://schemas.microsoft.com/office/drawing/2014/main" id="{D3DA778A-F843-F53D-3B7A-4405422113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95598" y="2880151"/>
            <a:ext cx="1874110" cy="1874110"/>
          </a:xfrm>
          <a:prstGeom prst="rect">
            <a:avLst/>
          </a:prstGeom>
        </p:spPr>
      </p:pic>
      <p:cxnSp>
        <p:nvCxnSpPr>
          <p:cNvPr id="11" name="Straight Arrow Connector 10">
            <a:extLst>
              <a:ext uri="{FF2B5EF4-FFF2-40B4-BE49-F238E27FC236}">
                <a16:creationId xmlns:a16="http://schemas.microsoft.com/office/drawing/2014/main" id="{68322CEC-9498-EBD4-DCA8-CDEC4136F206}"/>
              </a:ext>
            </a:extLst>
          </p:cNvPr>
          <p:cNvCxnSpPr>
            <a:cxnSpLocks/>
          </p:cNvCxnSpPr>
          <p:nvPr/>
        </p:nvCxnSpPr>
        <p:spPr>
          <a:xfrm>
            <a:off x="4928286" y="3877962"/>
            <a:ext cx="280558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5F15BFEE-709F-504B-5449-53944CDABD98}"/>
              </a:ext>
            </a:extLst>
          </p:cNvPr>
          <p:cNvSpPr txBox="1"/>
          <p:nvPr/>
        </p:nvSpPr>
        <p:spPr>
          <a:xfrm>
            <a:off x="6206217" y="2018608"/>
            <a:ext cx="1043445" cy="923330"/>
          </a:xfrm>
          <a:prstGeom prst="rect">
            <a:avLst/>
          </a:prstGeom>
          <a:noFill/>
        </p:spPr>
        <p:txBody>
          <a:bodyPr wrap="square" rtlCol="0">
            <a:spAutoFit/>
          </a:bodyPr>
          <a:lstStyle/>
          <a:p>
            <a:pPr algn="ctr"/>
            <a:r>
              <a:rPr lang="en-BE" sz="5400" b="1">
                <a:solidFill>
                  <a:srgbClr val="FF0000"/>
                </a:solidFill>
              </a:rPr>
              <a:t>❌</a:t>
            </a:r>
          </a:p>
        </p:txBody>
      </p:sp>
      <p:sp>
        <p:nvSpPr>
          <p:cNvPr id="14" name="TextBox 13">
            <a:extLst>
              <a:ext uri="{FF2B5EF4-FFF2-40B4-BE49-F238E27FC236}">
                <a16:creationId xmlns:a16="http://schemas.microsoft.com/office/drawing/2014/main" id="{3E8DFCCB-8D95-C75C-0C33-1B100FCA0E13}"/>
              </a:ext>
            </a:extLst>
          </p:cNvPr>
          <p:cNvSpPr txBox="1"/>
          <p:nvPr/>
        </p:nvSpPr>
        <p:spPr>
          <a:xfrm>
            <a:off x="6206216" y="5223819"/>
            <a:ext cx="1043445" cy="923330"/>
          </a:xfrm>
          <a:prstGeom prst="rect">
            <a:avLst/>
          </a:prstGeom>
          <a:noFill/>
        </p:spPr>
        <p:txBody>
          <a:bodyPr wrap="square" rtlCol="0">
            <a:spAutoFit/>
          </a:bodyPr>
          <a:lstStyle/>
          <a:p>
            <a:pPr algn="ctr"/>
            <a:r>
              <a:rPr lang="en-BE" sz="5400" b="1">
                <a:solidFill>
                  <a:srgbClr val="FF0000"/>
                </a:solidFill>
              </a:rPr>
              <a:t>✅</a:t>
            </a:r>
          </a:p>
        </p:txBody>
      </p:sp>
      <p:pic>
        <p:nvPicPr>
          <p:cNvPr id="6" name="Graphic 5" descr="Contract with solid fill">
            <a:extLst>
              <a:ext uri="{FF2B5EF4-FFF2-40B4-BE49-F238E27FC236}">
                <a16:creationId xmlns:a16="http://schemas.microsoft.com/office/drawing/2014/main" id="{A8C1CB26-18B0-6A83-39D8-4BA2F95C38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858" y="2800091"/>
            <a:ext cx="850595" cy="850595"/>
          </a:xfrm>
          <a:prstGeom prst="rect">
            <a:avLst/>
          </a:prstGeom>
        </p:spPr>
      </p:pic>
    </p:spTree>
    <p:extLst>
      <p:ext uri="{BB962C8B-B14F-4D97-AF65-F5344CB8AC3E}">
        <p14:creationId xmlns:p14="http://schemas.microsoft.com/office/powerpoint/2010/main" val="1521672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6C39E-B150-ED90-541B-BC721A3769E2}"/>
              </a:ext>
            </a:extLst>
          </p:cNvPr>
          <p:cNvSpPr>
            <a:spLocks noGrp="1"/>
          </p:cNvSpPr>
          <p:nvPr>
            <p:ph type="title"/>
          </p:nvPr>
        </p:nvSpPr>
        <p:spPr/>
        <p:txBody>
          <a:bodyPr/>
          <a:lstStyle/>
          <a:p>
            <a:r>
              <a:rPr lang="en-BE" sz="3600"/>
              <a:t>Autoluwe zone</a:t>
            </a:r>
          </a:p>
        </p:txBody>
      </p:sp>
      <p:sp>
        <p:nvSpPr>
          <p:cNvPr id="3" name="Text Placeholder 2">
            <a:extLst>
              <a:ext uri="{FF2B5EF4-FFF2-40B4-BE49-F238E27FC236}">
                <a16:creationId xmlns:a16="http://schemas.microsoft.com/office/drawing/2014/main" id="{AA55CE46-54E6-FC94-C4F4-692499705A1E}"/>
              </a:ext>
            </a:extLst>
          </p:cNvPr>
          <p:cNvSpPr>
            <a:spLocks noGrp="1"/>
          </p:cNvSpPr>
          <p:nvPr>
            <p:ph type="body" idx="1"/>
          </p:nvPr>
        </p:nvSpPr>
        <p:spPr>
          <a:xfrm>
            <a:off x="2353732" y="1593000"/>
            <a:ext cx="9118267" cy="3672000"/>
          </a:xfrm>
        </p:spPr>
        <p:txBody>
          <a:bodyPr/>
          <a:lstStyle/>
          <a:p>
            <a:pPr marL="137157" indent="0">
              <a:buNone/>
            </a:pPr>
            <a:r>
              <a:rPr lang="en-BE" b="1" dirty="0"/>
              <a:t>Toegangsvoorwaarden</a:t>
            </a:r>
            <a:r>
              <a:rPr lang="en-BE" dirty="0"/>
              <a:t>:</a:t>
            </a:r>
          </a:p>
          <a:p>
            <a:pPr marL="137157" indent="0">
              <a:buNone/>
            </a:pPr>
            <a:r>
              <a:rPr lang="en-BE" dirty="0"/>
              <a:t>	specifieke zone, en</a:t>
            </a:r>
            <a:br>
              <a:rPr lang="en-BE" dirty="0"/>
            </a:br>
            <a:r>
              <a:rPr lang="en-BE" dirty="0"/>
              <a:t>	inwoners of vergunninghouders.</a:t>
            </a:r>
          </a:p>
          <a:p>
            <a:pPr marL="137157" indent="0">
              <a:buNone/>
            </a:pPr>
            <a:endParaRPr lang="en-GB" dirty="0"/>
          </a:p>
          <a:p>
            <a:pPr marL="137157" indent="0">
              <a:buNone/>
            </a:pPr>
            <a:endParaRPr lang="en-BE" dirty="0"/>
          </a:p>
          <a:p>
            <a:pPr marL="137157" indent="0">
              <a:buNone/>
            </a:pPr>
            <a:r>
              <a:rPr lang="en-BE" b="1" dirty="0"/>
              <a:t>Vergunningsvoorwaarden</a:t>
            </a:r>
            <a:r>
              <a:rPr lang="en-BE" dirty="0"/>
              <a:t>:</a:t>
            </a:r>
          </a:p>
          <a:p>
            <a:pPr marL="137157" indent="0">
              <a:buNone/>
            </a:pPr>
            <a:r>
              <a:rPr lang="en-BE" dirty="0"/>
              <a:t>	specifieke zone, en</a:t>
            </a:r>
          </a:p>
          <a:p>
            <a:pPr marL="137157" indent="0">
              <a:buNone/>
            </a:pPr>
            <a:r>
              <a:rPr lang="en-BE" dirty="0"/>
              <a:t>	adreswijzing aangifte en boorddocumenten.</a:t>
            </a:r>
          </a:p>
        </p:txBody>
      </p:sp>
    </p:spTree>
    <p:extLst>
      <p:ext uri="{BB962C8B-B14F-4D97-AF65-F5344CB8AC3E}">
        <p14:creationId xmlns:p14="http://schemas.microsoft.com/office/powerpoint/2010/main" val="1727952924"/>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70BE5-97D0-B593-52BE-33AD365E7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092444-6D89-44F1-BBCF-861F27B464B2}"/>
              </a:ext>
            </a:extLst>
          </p:cNvPr>
          <p:cNvSpPr>
            <a:spLocks noGrp="1"/>
          </p:cNvSpPr>
          <p:nvPr>
            <p:ph type="title"/>
          </p:nvPr>
        </p:nvSpPr>
        <p:spPr/>
        <p:txBody>
          <a:bodyPr/>
          <a:lstStyle/>
          <a:p>
            <a:r>
              <a:rPr lang="en-BE" sz="3600"/>
              <a:t>Autoluwe zone</a:t>
            </a:r>
          </a:p>
        </p:txBody>
      </p:sp>
      <p:sp>
        <p:nvSpPr>
          <p:cNvPr id="3" name="Text Placeholder 2">
            <a:extLst>
              <a:ext uri="{FF2B5EF4-FFF2-40B4-BE49-F238E27FC236}">
                <a16:creationId xmlns:a16="http://schemas.microsoft.com/office/drawing/2014/main" id="{2902F53E-BE12-13C1-FD1D-090489E2B49B}"/>
              </a:ext>
            </a:extLst>
          </p:cNvPr>
          <p:cNvSpPr>
            <a:spLocks noGrp="1"/>
          </p:cNvSpPr>
          <p:nvPr>
            <p:ph type="body" idx="1"/>
          </p:nvPr>
        </p:nvSpPr>
        <p:spPr>
          <a:xfrm>
            <a:off x="2353732" y="1593000"/>
            <a:ext cx="9118267" cy="3672000"/>
          </a:xfrm>
        </p:spPr>
        <p:txBody>
          <a:bodyPr/>
          <a:lstStyle/>
          <a:p>
            <a:pPr marL="137157" indent="0">
              <a:buNone/>
            </a:pPr>
            <a:r>
              <a:rPr lang="en-BE" b="1" dirty="0"/>
              <a:t>Toegangsvoorwaarden</a:t>
            </a:r>
            <a:r>
              <a:rPr lang="en-BE" dirty="0"/>
              <a:t>:</a:t>
            </a:r>
          </a:p>
          <a:p>
            <a:pPr marL="137157" indent="0">
              <a:buNone/>
            </a:pPr>
            <a:r>
              <a:rPr lang="en-BE" dirty="0"/>
              <a:t>	specifieke zone, en</a:t>
            </a:r>
            <a:br>
              <a:rPr lang="en-BE" dirty="0"/>
            </a:br>
            <a:r>
              <a:rPr lang="en-BE" dirty="0"/>
              <a:t>	inwoners of vergunninghouders.</a:t>
            </a:r>
          </a:p>
          <a:p>
            <a:pPr marL="137157" indent="0">
              <a:buNone/>
            </a:pPr>
            <a:endParaRPr lang="en-GB" dirty="0"/>
          </a:p>
          <a:p>
            <a:pPr marL="137157" indent="0">
              <a:buNone/>
            </a:pPr>
            <a:endParaRPr lang="en-BE" dirty="0"/>
          </a:p>
          <a:p>
            <a:pPr marL="137157" indent="0">
              <a:buNone/>
            </a:pPr>
            <a:r>
              <a:rPr lang="en-BE" b="1" dirty="0"/>
              <a:t>Vergunningsvoorwaarden</a:t>
            </a:r>
            <a:r>
              <a:rPr lang="en-BE" dirty="0"/>
              <a:t>:</a:t>
            </a:r>
          </a:p>
          <a:p>
            <a:pPr marL="137157" indent="0">
              <a:buNone/>
            </a:pPr>
            <a:r>
              <a:rPr lang="en-BE" dirty="0"/>
              <a:t>	specifieke zone, en</a:t>
            </a:r>
          </a:p>
          <a:p>
            <a:pPr marL="137157" indent="0">
              <a:buNone/>
            </a:pPr>
            <a:r>
              <a:rPr lang="en-BE" dirty="0"/>
              <a:t>	adreswijzing aangifte en boorddocumenten.</a:t>
            </a:r>
          </a:p>
        </p:txBody>
      </p:sp>
      <p:sp>
        <p:nvSpPr>
          <p:cNvPr id="4" name="Not Equal 3">
            <a:extLst>
              <a:ext uri="{FF2B5EF4-FFF2-40B4-BE49-F238E27FC236}">
                <a16:creationId xmlns:a16="http://schemas.microsoft.com/office/drawing/2014/main" id="{096CDDD6-C188-21BE-B1C4-B817A449D96C}"/>
              </a:ext>
            </a:extLst>
          </p:cNvPr>
          <p:cNvSpPr/>
          <p:nvPr/>
        </p:nvSpPr>
        <p:spPr>
          <a:xfrm>
            <a:off x="1097280" y="2906486"/>
            <a:ext cx="1045028" cy="1045028"/>
          </a:xfrm>
          <a:prstGeom prst="mathNot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Tree>
    <p:extLst>
      <p:ext uri="{BB962C8B-B14F-4D97-AF65-F5344CB8AC3E}">
        <p14:creationId xmlns:p14="http://schemas.microsoft.com/office/powerpoint/2010/main" val="1336784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DEDF-F174-A326-530F-B615283A2500}"/>
              </a:ext>
            </a:extLst>
          </p:cNvPr>
          <p:cNvSpPr>
            <a:spLocks noGrp="1"/>
          </p:cNvSpPr>
          <p:nvPr>
            <p:ph type="title"/>
          </p:nvPr>
        </p:nvSpPr>
        <p:spPr>
          <a:xfrm>
            <a:off x="610400" y="349600"/>
            <a:ext cx="10861600" cy="1116000"/>
          </a:xfrm>
        </p:spPr>
        <p:txBody>
          <a:bodyPr/>
          <a:lstStyle/>
          <a:p>
            <a:r>
              <a:rPr lang="en-BE" sz="3600"/>
              <a:t>Mobiliteitsdienst van Gent kan toegang verlenen om zone binnen te rijden</a:t>
            </a:r>
          </a:p>
        </p:txBody>
      </p:sp>
      <p:sp>
        <p:nvSpPr>
          <p:cNvPr id="3" name="Text Placeholder 2">
            <a:extLst>
              <a:ext uri="{FF2B5EF4-FFF2-40B4-BE49-F238E27FC236}">
                <a16:creationId xmlns:a16="http://schemas.microsoft.com/office/drawing/2014/main" id="{C9A0185D-C7B8-14DA-8956-D2AB4E638A9F}"/>
              </a:ext>
            </a:extLst>
          </p:cNvPr>
          <p:cNvSpPr>
            <a:spLocks noGrp="1"/>
          </p:cNvSpPr>
          <p:nvPr>
            <p:ph type="body" idx="1"/>
          </p:nvPr>
        </p:nvSpPr>
        <p:spPr>
          <a:xfrm>
            <a:off x="6038192" y="2756897"/>
            <a:ext cx="5249876" cy="3672000"/>
          </a:xfrm>
        </p:spPr>
        <p:txBody>
          <a:bodyPr/>
          <a:lstStyle/>
          <a:p>
            <a:pPr marL="137157" indent="0">
              <a:buNone/>
            </a:pPr>
            <a:r>
              <a:rPr lang="en-BE" dirty="0"/>
              <a:t>Mobiliteitsdienst is een Publieke Organisatie.</a:t>
            </a:r>
          </a:p>
          <a:p>
            <a:pPr marL="137157" indent="0">
              <a:buNone/>
            </a:pPr>
            <a:br>
              <a:rPr lang="en-BE" dirty="0"/>
            </a:br>
            <a:r>
              <a:rPr lang="en-BE" dirty="0"/>
              <a:t>Het toegang verlenen is een Publieke Dienstverlening.</a:t>
            </a:r>
          </a:p>
        </p:txBody>
      </p:sp>
      <p:pic>
        <p:nvPicPr>
          <p:cNvPr id="4" name="Picture 3">
            <a:extLst>
              <a:ext uri="{FF2B5EF4-FFF2-40B4-BE49-F238E27FC236}">
                <a16:creationId xmlns:a16="http://schemas.microsoft.com/office/drawing/2014/main" id="{6CFABCE4-BC16-FD40-ADDD-9027D08581B5}"/>
              </a:ext>
            </a:extLst>
          </p:cNvPr>
          <p:cNvPicPr>
            <a:picLocks noChangeAspect="1"/>
          </p:cNvPicPr>
          <p:nvPr/>
        </p:nvPicPr>
        <p:blipFill>
          <a:blip r:embed="rId2"/>
          <a:stretch>
            <a:fillRect/>
          </a:stretch>
        </p:blipFill>
        <p:spPr>
          <a:xfrm>
            <a:off x="1517430" y="1711818"/>
            <a:ext cx="4039038" cy="3977373"/>
          </a:xfrm>
          <a:prstGeom prst="rect">
            <a:avLst/>
          </a:prstGeom>
        </p:spPr>
      </p:pic>
    </p:spTree>
    <p:extLst>
      <p:ext uri="{BB962C8B-B14F-4D97-AF65-F5344CB8AC3E}">
        <p14:creationId xmlns:p14="http://schemas.microsoft.com/office/powerpoint/2010/main" val="3352872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8EB46-B15B-5A2E-01B9-E28C76182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0BFF3-E551-D436-EB1F-6CD07B12791C}"/>
              </a:ext>
            </a:extLst>
          </p:cNvPr>
          <p:cNvSpPr>
            <a:spLocks noGrp="1"/>
          </p:cNvSpPr>
          <p:nvPr>
            <p:ph type="title"/>
          </p:nvPr>
        </p:nvSpPr>
        <p:spPr>
          <a:xfrm>
            <a:off x="610400" y="349600"/>
            <a:ext cx="10861600" cy="1116000"/>
          </a:xfrm>
        </p:spPr>
        <p:txBody>
          <a:bodyPr/>
          <a:lstStyle/>
          <a:p>
            <a:r>
              <a:rPr lang="en-BE" sz="3600" b="1"/>
              <a:t>Toegangsvoorwaarden</a:t>
            </a:r>
            <a:r>
              <a:rPr lang="en-BE" sz="3600"/>
              <a:t>: specifieke zone</a:t>
            </a:r>
          </a:p>
        </p:txBody>
      </p:sp>
      <p:pic>
        <p:nvPicPr>
          <p:cNvPr id="3" name="Picture 2">
            <a:extLst>
              <a:ext uri="{FF2B5EF4-FFF2-40B4-BE49-F238E27FC236}">
                <a16:creationId xmlns:a16="http://schemas.microsoft.com/office/drawing/2014/main" id="{840CAA1B-32A4-B1E0-D8C8-547742F522B9}"/>
              </a:ext>
            </a:extLst>
          </p:cNvPr>
          <p:cNvPicPr>
            <a:picLocks noChangeAspect="1"/>
          </p:cNvPicPr>
          <p:nvPr/>
        </p:nvPicPr>
        <p:blipFill>
          <a:blip r:embed="rId2"/>
          <a:stretch>
            <a:fillRect/>
          </a:stretch>
        </p:blipFill>
        <p:spPr>
          <a:xfrm>
            <a:off x="610400" y="1862377"/>
            <a:ext cx="11352929" cy="2266141"/>
          </a:xfrm>
          <a:prstGeom prst="rect">
            <a:avLst/>
          </a:prstGeom>
        </p:spPr>
      </p:pic>
      <p:sp>
        <p:nvSpPr>
          <p:cNvPr id="8" name="Rectangle 7">
            <a:extLst>
              <a:ext uri="{FF2B5EF4-FFF2-40B4-BE49-F238E27FC236}">
                <a16:creationId xmlns:a16="http://schemas.microsoft.com/office/drawing/2014/main" id="{DD41BFA2-4FD8-7C4B-4D6D-25E820C43344}"/>
              </a:ext>
            </a:extLst>
          </p:cNvPr>
          <p:cNvSpPr/>
          <p:nvPr/>
        </p:nvSpPr>
        <p:spPr>
          <a:xfrm>
            <a:off x="5223641" y="3079531"/>
            <a:ext cx="4225160" cy="93542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427050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6F9D6-9494-C8FA-94E9-C79490E3DDB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3D8842-6C37-7F80-6524-7539C03B2961}"/>
              </a:ext>
            </a:extLst>
          </p:cNvPr>
          <p:cNvPicPr>
            <a:picLocks noChangeAspect="1"/>
          </p:cNvPicPr>
          <p:nvPr/>
        </p:nvPicPr>
        <p:blipFill>
          <a:blip r:embed="rId2"/>
          <a:stretch>
            <a:fillRect/>
          </a:stretch>
        </p:blipFill>
        <p:spPr>
          <a:xfrm>
            <a:off x="452426" y="2076636"/>
            <a:ext cx="11602458" cy="4484315"/>
          </a:xfrm>
          <a:prstGeom prst="rect">
            <a:avLst/>
          </a:prstGeom>
        </p:spPr>
      </p:pic>
      <p:sp>
        <p:nvSpPr>
          <p:cNvPr id="2" name="Title 1">
            <a:extLst>
              <a:ext uri="{FF2B5EF4-FFF2-40B4-BE49-F238E27FC236}">
                <a16:creationId xmlns:a16="http://schemas.microsoft.com/office/drawing/2014/main" id="{3D6EC731-6FDB-05E2-3F4D-23C64B3A7E9A}"/>
              </a:ext>
            </a:extLst>
          </p:cNvPr>
          <p:cNvSpPr>
            <a:spLocks noGrp="1"/>
          </p:cNvSpPr>
          <p:nvPr>
            <p:ph type="title"/>
          </p:nvPr>
        </p:nvSpPr>
        <p:spPr>
          <a:xfrm>
            <a:off x="610400" y="349600"/>
            <a:ext cx="10861600" cy="1116000"/>
          </a:xfrm>
        </p:spPr>
        <p:txBody>
          <a:bodyPr/>
          <a:lstStyle/>
          <a:p>
            <a:r>
              <a:rPr lang="en-BE" sz="3600" b="1"/>
              <a:t>Toegangsvoorwaarden</a:t>
            </a:r>
            <a:r>
              <a:rPr lang="en-BE" sz="3600"/>
              <a:t>: inwoners of vergunningshouders</a:t>
            </a:r>
          </a:p>
        </p:txBody>
      </p:sp>
      <p:sp>
        <p:nvSpPr>
          <p:cNvPr id="5" name="Rectangle 4">
            <a:extLst>
              <a:ext uri="{FF2B5EF4-FFF2-40B4-BE49-F238E27FC236}">
                <a16:creationId xmlns:a16="http://schemas.microsoft.com/office/drawing/2014/main" id="{A7A3CDEB-56D1-0AA7-940E-53490258C5A0}"/>
              </a:ext>
            </a:extLst>
          </p:cNvPr>
          <p:cNvSpPr/>
          <p:nvPr/>
        </p:nvSpPr>
        <p:spPr>
          <a:xfrm>
            <a:off x="6621517" y="2461049"/>
            <a:ext cx="4193628" cy="8434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432E7CA5-663E-DF3A-7CFF-F6A625AA9184}"/>
              </a:ext>
            </a:extLst>
          </p:cNvPr>
          <p:cNvSpPr/>
          <p:nvPr/>
        </p:nvSpPr>
        <p:spPr>
          <a:xfrm>
            <a:off x="6642537" y="3970635"/>
            <a:ext cx="4924058" cy="8434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913905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81F3C-87A6-FA46-ECBC-0188641B575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4619840-FE8F-90CB-2F2D-73C489A007FF}"/>
              </a:ext>
            </a:extLst>
          </p:cNvPr>
          <p:cNvPicPr>
            <a:picLocks noChangeAspect="1"/>
          </p:cNvPicPr>
          <p:nvPr/>
        </p:nvPicPr>
        <p:blipFill>
          <a:blip r:embed="rId2"/>
          <a:stretch>
            <a:fillRect/>
          </a:stretch>
        </p:blipFill>
        <p:spPr>
          <a:xfrm>
            <a:off x="452426" y="2076636"/>
            <a:ext cx="11602458" cy="4484315"/>
          </a:xfrm>
          <a:prstGeom prst="rect">
            <a:avLst/>
          </a:prstGeom>
        </p:spPr>
      </p:pic>
      <p:sp>
        <p:nvSpPr>
          <p:cNvPr id="2" name="Title 1">
            <a:extLst>
              <a:ext uri="{FF2B5EF4-FFF2-40B4-BE49-F238E27FC236}">
                <a16:creationId xmlns:a16="http://schemas.microsoft.com/office/drawing/2014/main" id="{DE242F4F-5B29-AFBD-DDBB-DA1B0A22EEF2}"/>
              </a:ext>
            </a:extLst>
          </p:cNvPr>
          <p:cNvSpPr>
            <a:spLocks noGrp="1"/>
          </p:cNvSpPr>
          <p:nvPr>
            <p:ph type="title"/>
          </p:nvPr>
        </p:nvSpPr>
        <p:spPr>
          <a:xfrm>
            <a:off x="610400" y="349600"/>
            <a:ext cx="10861600" cy="1116000"/>
          </a:xfrm>
        </p:spPr>
        <p:txBody>
          <a:bodyPr/>
          <a:lstStyle/>
          <a:p>
            <a:r>
              <a:rPr lang="en-BE" sz="3600" b="1"/>
              <a:t>OR voorwaarde</a:t>
            </a:r>
            <a:r>
              <a:rPr lang="en-BE" sz="3600"/>
              <a:t> omdat 1 van de 2 </a:t>
            </a:r>
            <a:r>
              <a:rPr lang="en-BE" sz="3600" err="1"/>
              <a:t>voorwaarden</a:t>
            </a:r>
            <a:r>
              <a:rPr lang="en-BE" sz="3600"/>
              <a:t> </a:t>
            </a:r>
            <a:r>
              <a:rPr lang="en-BE" sz="3600" err="1"/>
              <a:t>voldoende</a:t>
            </a:r>
            <a:r>
              <a:rPr lang="en-BE" sz="3600"/>
              <a:t> is</a:t>
            </a:r>
          </a:p>
        </p:txBody>
      </p:sp>
      <p:sp>
        <p:nvSpPr>
          <p:cNvPr id="5" name="Rectangle 4">
            <a:extLst>
              <a:ext uri="{FF2B5EF4-FFF2-40B4-BE49-F238E27FC236}">
                <a16:creationId xmlns:a16="http://schemas.microsoft.com/office/drawing/2014/main" id="{B0B0CF72-8B2B-08DA-A4C5-697D15EDDDBB}"/>
              </a:ext>
            </a:extLst>
          </p:cNvPr>
          <p:cNvSpPr/>
          <p:nvPr/>
        </p:nvSpPr>
        <p:spPr>
          <a:xfrm>
            <a:off x="7567448" y="2511974"/>
            <a:ext cx="3174123" cy="8434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439EDD03-7E99-6773-69C7-1A41011F9091}"/>
              </a:ext>
            </a:extLst>
          </p:cNvPr>
          <p:cNvSpPr/>
          <p:nvPr/>
        </p:nvSpPr>
        <p:spPr>
          <a:xfrm>
            <a:off x="7567448" y="3995748"/>
            <a:ext cx="3904552" cy="8434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ectangle 2">
            <a:extLst>
              <a:ext uri="{FF2B5EF4-FFF2-40B4-BE49-F238E27FC236}">
                <a16:creationId xmlns:a16="http://schemas.microsoft.com/office/drawing/2014/main" id="{944491E9-D797-BFC7-44A4-EAB0AD7828A2}"/>
              </a:ext>
            </a:extLst>
          </p:cNvPr>
          <p:cNvSpPr/>
          <p:nvPr/>
        </p:nvSpPr>
        <p:spPr>
          <a:xfrm>
            <a:off x="5549463" y="3255583"/>
            <a:ext cx="1419708" cy="9380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844515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199A-BC4E-7C16-8278-DFBAA281EBD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DD688B0-3473-C759-DA8C-1AFC0A5FE17F}"/>
              </a:ext>
            </a:extLst>
          </p:cNvPr>
          <p:cNvPicPr>
            <a:picLocks noChangeAspect="1"/>
          </p:cNvPicPr>
          <p:nvPr/>
        </p:nvPicPr>
        <p:blipFill>
          <a:blip r:embed="rId2"/>
          <a:stretch>
            <a:fillRect/>
          </a:stretch>
        </p:blipFill>
        <p:spPr>
          <a:xfrm>
            <a:off x="452426" y="2076636"/>
            <a:ext cx="11602458" cy="4484315"/>
          </a:xfrm>
          <a:prstGeom prst="rect">
            <a:avLst/>
          </a:prstGeom>
        </p:spPr>
      </p:pic>
      <p:sp>
        <p:nvSpPr>
          <p:cNvPr id="2" name="Title 1">
            <a:extLst>
              <a:ext uri="{FF2B5EF4-FFF2-40B4-BE49-F238E27FC236}">
                <a16:creationId xmlns:a16="http://schemas.microsoft.com/office/drawing/2014/main" id="{97CCC41E-1AF5-3AEC-3D7F-8A9346FCDA15}"/>
              </a:ext>
            </a:extLst>
          </p:cNvPr>
          <p:cNvSpPr>
            <a:spLocks noGrp="1"/>
          </p:cNvSpPr>
          <p:nvPr>
            <p:ph type="title"/>
          </p:nvPr>
        </p:nvSpPr>
        <p:spPr>
          <a:xfrm>
            <a:off x="610400" y="349600"/>
            <a:ext cx="10861600" cy="1116000"/>
          </a:xfrm>
        </p:spPr>
        <p:txBody>
          <a:bodyPr/>
          <a:lstStyle/>
          <a:p>
            <a:r>
              <a:rPr lang="en-BE" sz="3600" b="1"/>
              <a:t>AND </a:t>
            </a:r>
            <a:r>
              <a:rPr lang="en-BE" sz="3600" b="1" err="1"/>
              <a:t>voorwaarde</a:t>
            </a:r>
            <a:r>
              <a:rPr lang="en-BE" sz="3600"/>
              <a:t> </a:t>
            </a:r>
            <a:r>
              <a:rPr lang="en-BE" sz="3600" err="1"/>
              <a:t>omdat</a:t>
            </a:r>
            <a:r>
              <a:rPr lang="en-BE" sz="3600"/>
              <a:t> </a:t>
            </a:r>
            <a:r>
              <a:rPr lang="en-BE" sz="3600" err="1"/>
              <a:t>zowel</a:t>
            </a:r>
            <a:r>
              <a:rPr lang="en-BE" sz="3600"/>
              <a:t> </a:t>
            </a:r>
            <a:r>
              <a:rPr lang="en-BE" sz="3600" err="1"/>
              <a:t>aan</a:t>
            </a:r>
            <a:r>
              <a:rPr lang="en-BE" sz="3600"/>
              <a:t> </a:t>
            </a:r>
            <a:r>
              <a:rPr lang="en-BE" sz="3600" err="1"/>
              <a:t>voorwaarden</a:t>
            </a:r>
            <a:r>
              <a:rPr lang="en-BE" sz="3600"/>
              <a:t> voor </a:t>
            </a:r>
            <a:r>
              <a:rPr lang="en-BE" sz="3600" err="1"/>
              <a:t>inwoners</a:t>
            </a:r>
            <a:r>
              <a:rPr lang="en-BE" sz="3600"/>
              <a:t>/</a:t>
            </a:r>
            <a:r>
              <a:rPr lang="en-BE" sz="3600" err="1"/>
              <a:t>vergunningshouders</a:t>
            </a:r>
            <a:r>
              <a:rPr lang="en-BE" sz="3600"/>
              <a:t> </a:t>
            </a:r>
            <a:r>
              <a:rPr lang="en-BE" sz="3600" err="1"/>
              <a:t>en</a:t>
            </a:r>
            <a:r>
              <a:rPr lang="en-BE" sz="3600"/>
              <a:t> specifieke zone voldaan moet zijn</a:t>
            </a:r>
          </a:p>
        </p:txBody>
      </p:sp>
      <p:sp>
        <p:nvSpPr>
          <p:cNvPr id="5" name="Rectangle 4">
            <a:extLst>
              <a:ext uri="{FF2B5EF4-FFF2-40B4-BE49-F238E27FC236}">
                <a16:creationId xmlns:a16="http://schemas.microsoft.com/office/drawing/2014/main" id="{623B7464-F4B3-DB73-B1C9-0C65665174CD}"/>
              </a:ext>
            </a:extLst>
          </p:cNvPr>
          <p:cNvSpPr/>
          <p:nvPr/>
        </p:nvSpPr>
        <p:spPr>
          <a:xfrm>
            <a:off x="7567448" y="2480445"/>
            <a:ext cx="3174123" cy="8434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061383D4-DC85-5D08-0C41-D54F60579142}"/>
              </a:ext>
            </a:extLst>
          </p:cNvPr>
          <p:cNvSpPr/>
          <p:nvPr/>
        </p:nvSpPr>
        <p:spPr>
          <a:xfrm>
            <a:off x="7567448" y="3995748"/>
            <a:ext cx="3904552" cy="8434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ectangle 2">
            <a:extLst>
              <a:ext uri="{FF2B5EF4-FFF2-40B4-BE49-F238E27FC236}">
                <a16:creationId xmlns:a16="http://schemas.microsoft.com/office/drawing/2014/main" id="{35D0B125-91EC-0B8C-E44B-7258A524F1B7}"/>
              </a:ext>
            </a:extLst>
          </p:cNvPr>
          <p:cNvSpPr/>
          <p:nvPr/>
        </p:nvSpPr>
        <p:spPr>
          <a:xfrm>
            <a:off x="5570484" y="3266093"/>
            <a:ext cx="1419708" cy="93804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8508F830-EBC4-FB44-4F6F-2A56BF01268A}"/>
              </a:ext>
            </a:extLst>
          </p:cNvPr>
          <p:cNvSpPr/>
          <p:nvPr/>
        </p:nvSpPr>
        <p:spPr>
          <a:xfrm>
            <a:off x="3946636" y="4635066"/>
            <a:ext cx="1382111" cy="93542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755820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6C660-A184-94DF-B30E-21E97D4E9B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8231C2-8B28-8855-7E55-711E013161BF}"/>
              </a:ext>
            </a:extLst>
          </p:cNvPr>
          <p:cNvSpPr>
            <a:spLocks noGrp="1"/>
          </p:cNvSpPr>
          <p:nvPr>
            <p:ph type="title"/>
          </p:nvPr>
        </p:nvSpPr>
        <p:spPr/>
        <p:txBody>
          <a:bodyPr/>
          <a:lstStyle/>
          <a:p>
            <a:r>
              <a:rPr lang="en-BE" sz="3600"/>
              <a:t>Toegangsdienstverlening heeft procedure</a:t>
            </a:r>
            <a:endParaRPr lang="en-US" sz="3600"/>
          </a:p>
        </p:txBody>
      </p:sp>
      <p:pic>
        <p:nvPicPr>
          <p:cNvPr id="4" name="Picture 3">
            <a:extLst>
              <a:ext uri="{FF2B5EF4-FFF2-40B4-BE49-F238E27FC236}">
                <a16:creationId xmlns:a16="http://schemas.microsoft.com/office/drawing/2014/main" id="{B54771BA-D026-BC84-FF0F-1E53AD768697}"/>
              </a:ext>
            </a:extLst>
          </p:cNvPr>
          <p:cNvPicPr>
            <a:picLocks noChangeAspect="1"/>
          </p:cNvPicPr>
          <p:nvPr/>
        </p:nvPicPr>
        <p:blipFill>
          <a:blip r:embed="rId2"/>
          <a:stretch>
            <a:fillRect/>
          </a:stretch>
        </p:blipFill>
        <p:spPr>
          <a:xfrm>
            <a:off x="610400" y="1898273"/>
            <a:ext cx="11376767" cy="3504044"/>
          </a:xfrm>
          <a:prstGeom prst="rect">
            <a:avLst/>
          </a:prstGeom>
        </p:spPr>
      </p:pic>
      <p:sp>
        <p:nvSpPr>
          <p:cNvPr id="3" name="Rectangle 2">
            <a:extLst>
              <a:ext uri="{FF2B5EF4-FFF2-40B4-BE49-F238E27FC236}">
                <a16:creationId xmlns:a16="http://schemas.microsoft.com/office/drawing/2014/main" id="{A30DD893-7533-0910-C428-4D36A59AFB4E}"/>
              </a:ext>
            </a:extLst>
          </p:cNvPr>
          <p:cNvSpPr/>
          <p:nvPr/>
        </p:nvSpPr>
        <p:spPr>
          <a:xfrm>
            <a:off x="2380278" y="4414345"/>
            <a:ext cx="2412440" cy="8513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868179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5"/>
        <p:cNvGrpSpPr/>
        <p:nvPr/>
      </p:nvGrpSpPr>
      <p:grpSpPr>
        <a:xfrm>
          <a:off x="0" y="0"/>
          <a:ext cx="0" cy="0"/>
          <a:chOff x="0" y="0"/>
          <a:chExt cx="0" cy="0"/>
        </a:xfrm>
      </p:grpSpPr>
      <p:sp>
        <p:nvSpPr>
          <p:cNvPr id="386" name="Google Shape;386;gfa30ed6e57_0_510"/>
          <p:cNvSpPr txBox="1"/>
          <p:nvPr/>
        </p:nvSpPr>
        <p:spPr>
          <a:xfrm>
            <a:off x="838201" y="365127"/>
            <a:ext cx="10515600" cy="9844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3200"/>
              <a:buFont typeface="Arial"/>
              <a:buNone/>
            </a:pPr>
            <a:r>
              <a:rPr lang="nl-BE" sz="3600">
                <a:solidFill>
                  <a:schemeClr val="dk1"/>
                </a:solidFill>
                <a:latin typeface="Proxima Nova"/>
                <a:ea typeface="+mn-ea"/>
              </a:rPr>
              <a:t>Doel van vandaag</a:t>
            </a:r>
          </a:p>
        </p:txBody>
      </p:sp>
      <p:sp>
        <p:nvSpPr>
          <p:cNvPr id="387" name="Google Shape;387;gfa30ed6e57_0_510"/>
          <p:cNvSpPr/>
          <p:nvPr/>
        </p:nvSpPr>
        <p:spPr>
          <a:xfrm>
            <a:off x="1224057" y="1711485"/>
            <a:ext cx="9763535" cy="994296"/>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GB" sz="2000" b="1" err="1">
                <a:solidFill>
                  <a:schemeClr val="dk1"/>
                </a:solidFill>
              </a:rPr>
              <a:t>Voorstelling</a:t>
            </a:r>
            <a:r>
              <a:rPr lang="en-GB" sz="2000" b="1">
                <a:solidFill>
                  <a:schemeClr val="dk1"/>
                </a:solidFill>
              </a:rPr>
              <a:t> van het </a:t>
            </a:r>
            <a:r>
              <a:rPr lang="en-GB" sz="2000" b="1" err="1">
                <a:solidFill>
                  <a:schemeClr val="dk1"/>
                </a:solidFill>
              </a:rPr>
              <a:t>aangepaste</a:t>
            </a:r>
            <a:r>
              <a:rPr lang="en-GB" sz="2000" b="1">
                <a:solidFill>
                  <a:schemeClr val="dk1"/>
                </a:solidFill>
              </a:rPr>
              <a:t> </a:t>
            </a:r>
            <a:r>
              <a:rPr lang="en-GB" sz="2000" b="1" err="1">
                <a:solidFill>
                  <a:schemeClr val="dk1"/>
                </a:solidFill>
              </a:rPr>
              <a:t>datamodel</a:t>
            </a:r>
            <a:r>
              <a:rPr lang="en-GB" sz="2000" b="1">
                <a:solidFill>
                  <a:schemeClr val="dk1"/>
                </a:solidFill>
              </a:rPr>
              <a:t> </a:t>
            </a:r>
            <a:r>
              <a:rPr lang="en-GB" sz="2000" b="1" err="1">
                <a:solidFill>
                  <a:schemeClr val="dk1"/>
                </a:solidFill>
              </a:rPr>
              <a:t>aan</a:t>
            </a:r>
            <a:r>
              <a:rPr lang="en-GB" sz="2000" b="1">
                <a:solidFill>
                  <a:schemeClr val="dk1"/>
                </a:solidFill>
              </a:rPr>
              <a:t> de hand van </a:t>
            </a:r>
            <a:r>
              <a:rPr lang="en-GB" sz="2000" b="1" err="1">
                <a:solidFill>
                  <a:schemeClr val="dk1"/>
                </a:solidFill>
              </a:rPr>
              <a:t>datavoorbeelden</a:t>
            </a:r>
            <a:endParaRPr lang="en-US" err="1">
              <a:solidFill>
                <a:schemeClr val="dk1"/>
              </a:solidFill>
            </a:endParaRPr>
          </a:p>
        </p:txBody>
      </p:sp>
      <p:grpSp>
        <p:nvGrpSpPr>
          <p:cNvPr id="390" name="Google Shape;390;gfa30ed6e57_0_510"/>
          <p:cNvGrpSpPr/>
          <p:nvPr/>
        </p:nvGrpSpPr>
        <p:grpSpPr>
          <a:xfrm>
            <a:off x="2100137" y="3647830"/>
            <a:ext cx="609599" cy="601785"/>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9462973" y="3647830"/>
            <a:ext cx="609535" cy="609541"/>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121900" tIns="60933" rIns="121900" bIns="60933"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000000"/>
                </a:solidFill>
                <a:latin typeface="Arial"/>
                <a:ea typeface="Arial"/>
                <a:cs typeface="Arial"/>
                <a:sym typeface="Arial"/>
              </a:endParaRPr>
            </a:p>
          </p:txBody>
        </p:sp>
      </p:grpSp>
      <p:sp>
        <p:nvSpPr>
          <p:cNvPr id="399" name="Google Shape;399;gfa30ed6e57_0_510"/>
          <p:cNvSpPr/>
          <p:nvPr/>
        </p:nvSpPr>
        <p:spPr>
          <a:xfrm>
            <a:off x="5760095" y="3647829"/>
            <a:ext cx="609600" cy="6096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800"/>
              <a:buFont typeface="Arial"/>
              <a:buNone/>
            </a:pPr>
            <a:endParaRPr sz="1067" b="0" i="0" u="none" strike="noStrike" cap="none">
              <a:solidFill>
                <a:srgbClr val="D04A02"/>
              </a:solidFill>
              <a:latin typeface="Arial"/>
              <a:ea typeface="Arial"/>
              <a:cs typeface="Arial"/>
              <a:sym typeface="Arial"/>
            </a:endParaRPr>
          </a:p>
        </p:txBody>
      </p:sp>
      <p:sp>
        <p:nvSpPr>
          <p:cNvPr id="2" name="Google Shape;388;gfa30ed6e57_0_510">
            <a:extLst>
              <a:ext uri="{FF2B5EF4-FFF2-40B4-BE49-F238E27FC236}">
                <a16:creationId xmlns:a16="http://schemas.microsoft.com/office/drawing/2014/main" id="{768CA3D0-BDAA-BB25-50E3-519C0AD51DEB}"/>
              </a:ext>
            </a:extLst>
          </p:cNvPr>
          <p:cNvSpPr/>
          <p:nvPr/>
        </p:nvSpPr>
        <p:spPr>
          <a:xfrm>
            <a:off x="1009905" y="4507439"/>
            <a:ext cx="2790264" cy="18123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nl-BE" sz="1800" b="1">
                <a:solidFill>
                  <a:srgbClr val="373636"/>
                </a:solidFill>
              </a:rPr>
              <a:t>Samenvatting vorige thematische werkgroepen</a:t>
            </a:r>
          </a:p>
        </p:txBody>
      </p:sp>
      <p:sp>
        <p:nvSpPr>
          <p:cNvPr id="3" name="Google Shape;389;gfa30ed6e57_0_510">
            <a:extLst>
              <a:ext uri="{FF2B5EF4-FFF2-40B4-BE49-F238E27FC236}">
                <a16:creationId xmlns:a16="http://schemas.microsoft.com/office/drawing/2014/main" id="{A23071A5-A90C-3355-9546-8A62233A0FD0}"/>
              </a:ext>
            </a:extLst>
          </p:cNvPr>
          <p:cNvSpPr/>
          <p:nvPr/>
        </p:nvSpPr>
        <p:spPr>
          <a:xfrm>
            <a:off x="8332299" y="4507439"/>
            <a:ext cx="2871145" cy="18123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800"/>
          </a:p>
        </p:txBody>
      </p:sp>
      <p:sp>
        <p:nvSpPr>
          <p:cNvPr id="4" name="Google Shape;398;gfa30ed6e57_0_510">
            <a:extLst>
              <a:ext uri="{FF2B5EF4-FFF2-40B4-BE49-F238E27FC236}">
                <a16:creationId xmlns:a16="http://schemas.microsoft.com/office/drawing/2014/main" id="{6E39974D-A664-237B-B76E-95487B868B64}"/>
              </a:ext>
            </a:extLst>
          </p:cNvPr>
          <p:cNvSpPr/>
          <p:nvPr/>
        </p:nvSpPr>
        <p:spPr>
          <a:xfrm>
            <a:off x="4663796" y="4507439"/>
            <a:ext cx="2871145" cy="18123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nl-BE" sz="1800" b="1">
                <a:solidFill>
                  <a:srgbClr val="373636"/>
                </a:solidFill>
              </a:rPr>
              <a:t>Bespreking aanpassingen model</a:t>
            </a:r>
          </a:p>
          <a:p>
            <a:pPr algn="ctr"/>
            <a:endParaRPr lang="nl-BE" sz="1800" b="1">
              <a:solidFill>
                <a:srgbClr val="373636"/>
              </a:solidFill>
            </a:endParaRPr>
          </a:p>
        </p:txBody>
      </p:sp>
      <p:sp>
        <p:nvSpPr>
          <p:cNvPr id="6" name="TextBox 5">
            <a:extLst>
              <a:ext uri="{FF2B5EF4-FFF2-40B4-BE49-F238E27FC236}">
                <a16:creationId xmlns:a16="http://schemas.microsoft.com/office/drawing/2014/main" id="{B431C797-CBFD-85B6-44DC-9C464D678210}"/>
              </a:ext>
            </a:extLst>
          </p:cNvPr>
          <p:cNvSpPr txBox="1"/>
          <p:nvPr/>
        </p:nvSpPr>
        <p:spPr>
          <a:xfrm>
            <a:off x="8368681" y="4507439"/>
            <a:ext cx="2871145" cy="923330"/>
          </a:xfrm>
          <a:prstGeom prst="rect">
            <a:avLst/>
          </a:prstGeom>
          <a:noFill/>
        </p:spPr>
        <p:txBody>
          <a:bodyPr wrap="square" lIns="91440" tIns="45720" rIns="91440" bIns="45720" anchor="t">
            <a:spAutoFit/>
          </a:bodyPr>
          <a:lstStyle/>
          <a:p>
            <a:pPr algn="ctr"/>
            <a:r>
              <a:rPr lang="nl-BE" sz="1800" b="1">
                <a:solidFill>
                  <a:srgbClr val="373636"/>
                </a:solidFill>
              </a:rPr>
              <a:t>Presentatie </a:t>
            </a:r>
            <a:r>
              <a:rPr lang="en-GB" b="1">
                <a:solidFill>
                  <a:srgbClr val="373636"/>
                </a:solidFill>
              </a:rPr>
              <a:t>model</a:t>
            </a:r>
            <a:r>
              <a:rPr lang="en-GB" sz="1800" b="1">
                <a:solidFill>
                  <a:srgbClr val="373636"/>
                </a:solidFill>
              </a:rPr>
              <a:t> </a:t>
            </a:r>
            <a:r>
              <a:rPr lang="en-GB" b="1" err="1">
                <a:solidFill>
                  <a:srgbClr val="373636"/>
                </a:solidFill>
              </a:rPr>
              <a:t>aan</a:t>
            </a:r>
            <a:r>
              <a:rPr lang="en-GB" b="1">
                <a:solidFill>
                  <a:srgbClr val="373636"/>
                </a:solidFill>
              </a:rPr>
              <a:t> de hand van </a:t>
            </a:r>
            <a:r>
              <a:rPr lang="en-GB" b="1" err="1">
                <a:solidFill>
                  <a:srgbClr val="373636"/>
                </a:solidFill>
              </a:rPr>
              <a:t>uitgewerkte</a:t>
            </a:r>
            <a:r>
              <a:rPr lang="en-GB" b="1">
                <a:solidFill>
                  <a:srgbClr val="373636"/>
                </a:solidFill>
              </a:rPr>
              <a:t> </a:t>
            </a:r>
            <a:r>
              <a:rPr lang="en-GB" b="1" err="1">
                <a:solidFill>
                  <a:srgbClr val="373636"/>
                </a:solidFill>
              </a:rPr>
              <a:t>datavoorbeelden</a:t>
            </a:r>
            <a:endParaRPr lang="en-GB" sz="1800" b="1">
              <a:solidFill>
                <a:srgbClr val="373636"/>
              </a:solidFill>
              <a:cs typeface="Arial"/>
            </a:endParaRPr>
          </a:p>
        </p:txBody>
      </p:sp>
    </p:spTree>
    <p:extLst>
      <p:ext uri="{BB962C8B-B14F-4D97-AF65-F5344CB8AC3E}">
        <p14:creationId xmlns:p14="http://schemas.microsoft.com/office/powerpoint/2010/main" val="1016850014"/>
      </p:ext>
    </p:extLst>
  </p:cSld>
  <p:clrMapOvr>
    <a:overrideClrMapping bg1="lt1" tx1="dk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57727-F298-8EFB-8D4E-E78BCFF06B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5B55E-244B-01CC-AF2F-1E3305A83998}"/>
              </a:ext>
            </a:extLst>
          </p:cNvPr>
          <p:cNvSpPr>
            <a:spLocks noGrp="1"/>
          </p:cNvSpPr>
          <p:nvPr>
            <p:ph type="title"/>
          </p:nvPr>
        </p:nvSpPr>
        <p:spPr/>
        <p:txBody>
          <a:bodyPr/>
          <a:lstStyle/>
          <a:p>
            <a:r>
              <a:rPr lang="en-BE" sz="3200"/>
              <a:t>Procedure heeft stap indien aan voorwaarden voor toegang niet voldaan is</a:t>
            </a:r>
          </a:p>
        </p:txBody>
      </p:sp>
      <p:pic>
        <p:nvPicPr>
          <p:cNvPr id="4" name="Picture 3">
            <a:extLst>
              <a:ext uri="{FF2B5EF4-FFF2-40B4-BE49-F238E27FC236}">
                <a16:creationId xmlns:a16="http://schemas.microsoft.com/office/drawing/2014/main" id="{3DE4D45E-FD75-A212-DCCB-8EC6D912ADAA}"/>
              </a:ext>
            </a:extLst>
          </p:cNvPr>
          <p:cNvPicPr>
            <a:picLocks noChangeAspect="1"/>
          </p:cNvPicPr>
          <p:nvPr/>
        </p:nvPicPr>
        <p:blipFill>
          <a:blip r:embed="rId2"/>
          <a:stretch>
            <a:fillRect/>
          </a:stretch>
        </p:blipFill>
        <p:spPr>
          <a:xfrm>
            <a:off x="610400" y="1898273"/>
            <a:ext cx="11376767" cy="3504044"/>
          </a:xfrm>
          <a:prstGeom prst="rect">
            <a:avLst/>
          </a:prstGeom>
        </p:spPr>
      </p:pic>
      <p:sp>
        <p:nvSpPr>
          <p:cNvPr id="3" name="Rectangle 2">
            <a:extLst>
              <a:ext uri="{FF2B5EF4-FFF2-40B4-BE49-F238E27FC236}">
                <a16:creationId xmlns:a16="http://schemas.microsoft.com/office/drawing/2014/main" id="{C6599720-93EE-033B-DBF7-1DBEC51D414E}"/>
              </a:ext>
            </a:extLst>
          </p:cNvPr>
          <p:cNvSpPr/>
          <p:nvPr/>
        </p:nvSpPr>
        <p:spPr>
          <a:xfrm>
            <a:off x="5371821" y="4309241"/>
            <a:ext cx="3509419" cy="97746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970420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0FA86-D177-415C-19B6-F07A21B82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D8C157-138E-CC20-5CE2-BE6501023F64}"/>
              </a:ext>
            </a:extLst>
          </p:cNvPr>
          <p:cNvSpPr>
            <a:spLocks noGrp="1"/>
          </p:cNvSpPr>
          <p:nvPr>
            <p:ph type="title"/>
          </p:nvPr>
        </p:nvSpPr>
        <p:spPr/>
        <p:txBody>
          <a:bodyPr/>
          <a:lstStyle/>
          <a:p>
            <a:r>
              <a:rPr lang="en-BE" sz="3600"/>
              <a:t>Stap verwijst naar Publieke Dienstverlening om vergunning aan te vragen</a:t>
            </a:r>
            <a:endParaRPr lang="en-BE" sz="3600" b="1"/>
          </a:p>
        </p:txBody>
      </p:sp>
      <p:pic>
        <p:nvPicPr>
          <p:cNvPr id="4" name="Picture 3">
            <a:extLst>
              <a:ext uri="{FF2B5EF4-FFF2-40B4-BE49-F238E27FC236}">
                <a16:creationId xmlns:a16="http://schemas.microsoft.com/office/drawing/2014/main" id="{ABEAF332-F704-CDDC-CA47-579FD4B34C13}"/>
              </a:ext>
            </a:extLst>
          </p:cNvPr>
          <p:cNvPicPr>
            <a:picLocks noChangeAspect="1"/>
          </p:cNvPicPr>
          <p:nvPr/>
        </p:nvPicPr>
        <p:blipFill>
          <a:blip r:embed="rId2"/>
          <a:stretch>
            <a:fillRect/>
          </a:stretch>
        </p:blipFill>
        <p:spPr>
          <a:xfrm>
            <a:off x="610400" y="1898273"/>
            <a:ext cx="11376767" cy="3504044"/>
          </a:xfrm>
          <a:prstGeom prst="rect">
            <a:avLst/>
          </a:prstGeom>
        </p:spPr>
      </p:pic>
      <p:sp>
        <p:nvSpPr>
          <p:cNvPr id="3" name="Rectangle 2">
            <a:extLst>
              <a:ext uri="{FF2B5EF4-FFF2-40B4-BE49-F238E27FC236}">
                <a16:creationId xmlns:a16="http://schemas.microsoft.com/office/drawing/2014/main" id="{1E2EC937-C9DF-F202-ACD1-87821A7A2A0E}"/>
              </a:ext>
            </a:extLst>
          </p:cNvPr>
          <p:cNvSpPr/>
          <p:nvPr/>
        </p:nvSpPr>
        <p:spPr>
          <a:xfrm>
            <a:off x="9070428" y="4319751"/>
            <a:ext cx="2753709" cy="97746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56877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887A-67E1-2EF6-B3BE-DFAD0E0B7B5E}"/>
              </a:ext>
            </a:extLst>
          </p:cNvPr>
          <p:cNvSpPr>
            <a:spLocks noGrp="1"/>
          </p:cNvSpPr>
          <p:nvPr>
            <p:ph type="title"/>
          </p:nvPr>
        </p:nvSpPr>
        <p:spPr/>
        <p:txBody>
          <a:bodyPr/>
          <a:lstStyle/>
          <a:p>
            <a:r>
              <a:rPr lang="en-BE" sz="3600"/>
              <a:t>Voorwaarden en procedure samen</a:t>
            </a:r>
          </a:p>
        </p:txBody>
      </p:sp>
      <p:pic>
        <p:nvPicPr>
          <p:cNvPr id="3" name="Picture 2">
            <a:extLst>
              <a:ext uri="{FF2B5EF4-FFF2-40B4-BE49-F238E27FC236}">
                <a16:creationId xmlns:a16="http://schemas.microsoft.com/office/drawing/2014/main" id="{82110C8C-C5CE-0D11-B133-184E3BEE684A}"/>
              </a:ext>
            </a:extLst>
          </p:cNvPr>
          <p:cNvPicPr>
            <a:picLocks noChangeAspect="1"/>
          </p:cNvPicPr>
          <p:nvPr/>
        </p:nvPicPr>
        <p:blipFill>
          <a:blip r:embed="rId2"/>
          <a:stretch>
            <a:fillRect/>
          </a:stretch>
        </p:blipFill>
        <p:spPr>
          <a:xfrm>
            <a:off x="610400" y="1151452"/>
            <a:ext cx="11345350" cy="5483072"/>
          </a:xfrm>
          <a:prstGeom prst="rect">
            <a:avLst/>
          </a:prstGeom>
        </p:spPr>
      </p:pic>
    </p:spTree>
    <p:extLst>
      <p:ext uri="{BB962C8B-B14F-4D97-AF65-F5344CB8AC3E}">
        <p14:creationId xmlns:p14="http://schemas.microsoft.com/office/powerpoint/2010/main" val="2807667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F51D-23CB-02F7-E27A-8C7A00045E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BCEB1-F1AD-FBE0-30EF-087D1F727A36}"/>
              </a:ext>
            </a:extLst>
          </p:cNvPr>
          <p:cNvSpPr>
            <a:spLocks noGrp="1"/>
          </p:cNvSpPr>
          <p:nvPr>
            <p:ph type="title"/>
          </p:nvPr>
        </p:nvSpPr>
        <p:spPr/>
        <p:txBody>
          <a:bodyPr/>
          <a:lstStyle/>
          <a:p>
            <a:r>
              <a:rPr lang="en-BE" sz="3600"/>
              <a:t>Autoluwe zone</a:t>
            </a:r>
          </a:p>
        </p:txBody>
      </p:sp>
      <p:sp>
        <p:nvSpPr>
          <p:cNvPr id="3" name="Text Placeholder 2">
            <a:extLst>
              <a:ext uri="{FF2B5EF4-FFF2-40B4-BE49-F238E27FC236}">
                <a16:creationId xmlns:a16="http://schemas.microsoft.com/office/drawing/2014/main" id="{25A377F6-E02E-9F84-8C42-027C57E6E191}"/>
              </a:ext>
            </a:extLst>
          </p:cNvPr>
          <p:cNvSpPr>
            <a:spLocks noGrp="1"/>
          </p:cNvSpPr>
          <p:nvPr>
            <p:ph type="body" idx="1"/>
          </p:nvPr>
        </p:nvSpPr>
        <p:spPr>
          <a:xfrm>
            <a:off x="720000" y="1593000"/>
            <a:ext cx="10752000" cy="3672000"/>
          </a:xfrm>
        </p:spPr>
        <p:txBody>
          <a:bodyPr/>
          <a:lstStyle/>
          <a:p>
            <a:pPr marL="136525" indent="0">
              <a:buNone/>
            </a:pPr>
            <a:r>
              <a:rPr lang="en-BE" sz="2900"/>
              <a:t>✅ </a:t>
            </a:r>
            <a:r>
              <a:rPr lang="en-BE" sz="2900" b="1"/>
              <a:t>Toegangsvoorwaarden</a:t>
            </a:r>
            <a:r>
              <a:rPr lang="en-BE" sz="2900"/>
              <a:t>:</a:t>
            </a:r>
            <a:endParaRPr lang="en-US" sz="2900"/>
          </a:p>
          <a:p>
            <a:pPr marL="136525" indent="0">
              <a:buNone/>
            </a:pPr>
            <a:r>
              <a:rPr lang="en-BE"/>
              <a:t>	specifieke zone, en</a:t>
            </a:r>
            <a:br>
              <a:rPr lang="en-BE"/>
            </a:br>
            <a:r>
              <a:rPr lang="en-BE"/>
              <a:t>	inwoners of vergunninghouders.</a:t>
            </a:r>
          </a:p>
          <a:p>
            <a:pPr marL="136525" indent="0">
              <a:buNone/>
            </a:pPr>
            <a:endParaRPr lang="en-BE"/>
          </a:p>
          <a:p>
            <a:pPr marL="136525" indent="0">
              <a:buNone/>
            </a:pPr>
            <a:r>
              <a:rPr lang="en-BE"/>
              <a:t>Vergunningsvoorwaarden:</a:t>
            </a:r>
          </a:p>
          <a:p>
            <a:pPr marL="136525" indent="0">
              <a:buNone/>
            </a:pPr>
            <a:r>
              <a:rPr lang="en-BE"/>
              <a:t>	specifieke zone, en</a:t>
            </a:r>
          </a:p>
          <a:p>
            <a:pPr marL="136525" indent="0">
              <a:buNone/>
            </a:pPr>
            <a:r>
              <a:rPr lang="en-BE"/>
              <a:t>	adreswijzing aangifte en boorddocumenten.</a:t>
            </a:r>
          </a:p>
        </p:txBody>
      </p:sp>
    </p:spTree>
    <p:extLst>
      <p:ext uri="{BB962C8B-B14F-4D97-AF65-F5344CB8AC3E}">
        <p14:creationId xmlns:p14="http://schemas.microsoft.com/office/powerpoint/2010/main" val="1057307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5B3E4-6615-9AEC-5CC0-92DCB4328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785E2-722D-8C6F-51BD-D3254F0CF968}"/>
              </a:ext>
            </a:extLst>
          </p:cNvPr>
          <p:cNvSpPr>
            <a:spLocks noGrp="1"/>
          </p:cNvSpPr>
          <p:nvPr>
            <p:ph type="title"/>
          </p:nvPr>
        </p:nvSpPr>
        <p:spPr>
          <a:xfrm>
            <a:off x="610400" y="349600"/>
            <a:ext cx="10861600" cy="1116000"/>
          </a:xfrm>
        </p:spPr>
        <p:txBody>
          <a:bodyPr/>
          <a:lstStyle/>
          <a:p>
            <a:r>
              <a:rPr lang="en-BE" sz="3600"/>
              <a:t>Mobiliteitsdienst van Gent kan vergunning geven</a:t>
            </a:r>
          </a:p>
        </p:txBody>
      </p:sp>
      <p:sp>
        <p:nvSpPr>
          <p:cNvPr id="3" name="Text Placeholder 2">
            <a:extLst>
              <a:ext uri="{FF2B5EF4-FFF2-40B4-BE49-F238E27FC236}">
                <a16:creationId xmlns:a16="http://schemas.microsoft.com/office/drawing/2014/main" id="{01BC8D03-86C2-59B0-6FE6-83FF281C12A5}"/>
              </a:ext>
            </a:extLst>
          </p:cNvPr>
          <p:cNvSpPr>
            <a:spLocks noGrp="1"/>
          </p:cNvSpPr>
          <p:nvPr>
            <p:ph type="body" idx="1"/>
          </p:nvPr>
        </p:nvSpPr>
        <p:spPr>
          <a:xfrm>
            <a:off x="6495392" y="1974577"/>
            <a:ext cx="5249876" cy="3672000"/>
          </a:xfrm>
        </p:spPr>
        <p:txBody>
          <a:bodyPr/>
          <a:lstStyle/>
          <a:p>
            <a:pPr marL="137157" indent="0">
              <a:buNone/>
            </a:pPr>
            <a:r>
              <a:rPr lang="en-BE"/>
              <a:t>Mobiliteitsdienst is een Publieke Organisatie.</a:t>
            </a:r>
          </a:p>
          <a:p>
            <a:pPr marL="137157" indent="0">
              <a:buNone/>
            </a:pPr>
            <a:br>
              <a:rPr lang="en-BE"/>
            </a:br>
            <a:r>
              <a:rPr lang="en-BE"/>
              <a:t>Het uitgeven van vergunningen is een Publieke Dienstverlening.</a:t>
            </a:r>
          </a:p>
        </p:txBody>
      </p:sp>
      <p:pic>
        <p:nvPicPr>
          <p:cNvPr id="6" name="Picture 5">
            <a:extLst>
              <a:ext uri="{FF2B5EF4-FFF2-40B4-BE49-F238E27FC236}">
                <a16:creationId xmlns:a16="http://schemas.microsoft.com/office/drawing/2014/main" id="{D292F150-959A-7162-3DF5-BD2D13CDDA63}"/>
              </a:ext>
            </a:extLst>
          </p:cNvPr>
          <p:cNvPicPr>
            <a:picLocks noChangeAspect="1"/>
          </p:cNvPicPr>
          <p:nvPr/>
        </p:nvPicPr>
        <p:blipFill>
          <a:blip r:embed="rId2"/>
          <a:stretch>
            <a:fillRect/>
          </a:stretch>
        </p:blipFill>
        <p:spPr>
          <a:xfrm>
            <a:off x="884401" y="1890747"/>
            <a:ext cx="4223626" cy="3839660"/>
          </a:xfrm>
          <a:prstGeom prst="rect">
            <a:avLst/>
          </a:prstGeom>
        </p:spPr>
      </p:pic>
    </p:spTree>
    <p:extLst>
      <p:ext uri="{BB962C8B-B14F-4D97-AF65-F5344CB8AC3E}">
        <p14:creationId xmlns:p14="http://schemas.microsoft.com/office/powerpoint/2010/main" val="4134511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DD012F-588B-30E8-4141-9AA4D6AA7378}"/>
              </a:ext>
            </a:extLst>
          </p:cNvPr>
          <p:cNvPicPr>
            <a:picLocks noChangeAspect="1"/>
          </p:cNvPicPr>
          <p:nvPr/>
        </p:nvPicPr>
        <p:blipFill>
          <a:blip r:embed="rId2"/>
          <a:stretch>
            <a:fillRect/>
          </a:stretch>
        </p:blipFill>
        <p:spPr>
          <a:xfrm>
            <a:off x="727182" y="2043668"/>
            <a:ext cx="10979883" cy="2948745"/>
          </a:xfrm>
          <a:prstGeom prst="rect">
            <a:avLst/>
          </a:prstGeom>
        </p:spPr>
      </p:pic>
      <p:sp>
        <p:nvSpPr>
          <p:cNvPr id="2" name="Title 1">
            <a:extLst>
              <a:ext uri="{FF2B5EF4-FFF2-40B4-BE49-F238E27FC236}">
                <a16:creationId xmlns:a16="http://schemas.microsoft.com/office/drawing/2014/main" id="{6B6AA1B8-08E0-6E33-0E15-0B2C7B2F41D0}"/>
              </a:ext>
            </a:extLst>
          </p:cNvPr>
          <p:cNvSpPr>
            <a:spLocks noGrp="1"/>
          </p:cNvSpPr>
          <p:nvPr>
            <p:ph type="title"/>
          </p:nvPr>
        </p:nvSpPr>
        <p:spPr/>
        <p:txBody>
          <a:bodyPr/>
          <a:lstStyle/>
          <a:p>
            <a:r>
              <a:rPr lang="en-BE" sz="3600" b="1"/>
              <a:t>Vergunningsvoorwaarden</a:t>
            </a:r>
            <a:r>
              <a:rPr lang="en-BE" sz="3600"/>
              <a:t>: specifieke zone</a:t>
            </a:r>
            <a:endParaRPr lang="en-US" sz="3600"/>
          </a:p>
        </p:txBody>
      </p:sp>
      <p:sp>
        <p:nvSpPr>
          <p:cNvPr id="5" name="Rectangle 4">
            <a:extLst>
              <a:ext uri="{FF2B5EF4-FFF2-40B4-BE49-F238E27FC236}">
                <a16:creationId xmlns:a16="http://schemas.microsoft.com/office/drawing/2014/main" id="{9F386A06-3085-37C8-E578-46B0B8DB55DB}"/>
              </a:ext>
            </a:extLst>
          </p:cNvPr>
          <p:cNvSpPr/>
          <p:nvPr/>
        </p:nvSpPr>
        <p:spPr>
          <a:xfrm>
            <a:off x="4645572" y="2406869"/>
            <a:ext cx="4256689" cy="113511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92146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BB399-C1D1-68AB-C4B0-D323E5594A6B}"/>
              </a:ext>
            </a:extLst>
          </p:cNvPr>
          <p:cNvPicPr>
            <a:picLocks noChangeAspect="1"/>
          </p:cNvPicPr>
          <p:nvPr/>
        </p:nvPicPr>
        <p:blipFill>
          <a:blip r:embed="rId2"/>
          <a:stretch>
            <a:fillRect/>
          </a:stretch>
        </p:blipFill>
        <p:spPr>
          <a:xfrm>
            <a:off x="696309" y="1636676"/>
            <a:ext cx="10861884" cy="5015913"/>
          </a:xfrm>
          <a:prstGeom prst="rect">
            <a:avLst/>
          </a:prstGeom>
        </p:spPr>
      </p:pic>
      <p:sp>
        <p:nvSpPr>
          <p:cNvPr id="2" name="Title 1">
            <a:extLst>
              <a:ext uri="{FF2B5EF4-FFF2-40B4-BE49-F238E27FC236}">
                <a16:creationId xmlns:a16="http://schemas.microsoft.com/office/drawing/2014/main" id="{FB28514A-921E-65DA-0F0A-62D7A915827A}"/>
              </a:ext>
            </a:extLst>
          </p:cNvPr>
          <p:cNvSpPr>
            <a:spLocks noGrp="1"/>
          </p:cNvSpPr>
          <p:nvPr>
            <p:ph type="title"/>
          </p:nvPr>
        </p:nvSpPr>
        <p:spPr>
          <a:xfrm>
            <a:off x="610400" y="349600"/>
            <a:ext cx="10947793" cy="1116000"/>
          </a:xfrm>
        </p:spPr>
        <p:txBody>
          <a:bodyPr/>
          <a:lstStyle/>
          <a:p>
            <a:r>
              <a:rPr lang="en-BE" sz="3600" b="1" dirty="0"/>
              <a:t>Vergunningsvoorwaarden</a:t>
            </a:r>
            <a:r>
              <a:rPr lang="en-BE" sz="3600" dirty="0"/>
              <a:t>: adreswijzing en boord-documenten</a:t>
            </a:r>
          </a:p>
        </p:txBody>
      </p:sp>
      <p:sp>
        <p:nvSpPr>
          <p:cNvPr id="6" name="Rectangle 5">
            <a:extLst>
              <a:ext uri="{FF2B5EF4-FFF2-40B4-BE49-F238E27FC236}">
                <a16:creationId xmlns:a16="http://schemas.microsoft.com/office/drawing/2014/main" id="{8F4F1D07-1974-CA12-D63C-BC542DFEB1FA}"/>
              </a:ext>
            </a:extLst>
          </p:cNvPr>
          <p:cNvSpPr/>
          <p:nvPr/>
        </p:nvSpPr>
        <p:spPr>
          <a:xfrm>
            <a:off x="5990897" y="3429000"/>
            <a:ext cx="3100551" cy="84871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66AA8E4F-94C6-EC72-F7DE-4DEFC2E693AE}"/>
              </a:ext>
            </a:extLst>
          </p:cNvPr>
          <p:cNvSpPr/>
          <p:nvPr/>
        </p:nvSpPr>
        <p:spPr>
          <a:xfrm>
            <a:off x="5990897" y="5648306"/>
            <a:ext cx="3426372" cy="84871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334373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DAE9-5A96-D334-D759-1BF2849FF62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83DD264-77C7-EDE1-37EF-409E71E06C4E}"/>
              </a:ext>
            </a:extLst>
          </p:cNvPr>
          <p:cNvPicPr>
            <a:picLocks noChangeAspect="1"/>
          </p:cNvPicPr>
          <p:nvPr/>
        </p:nvPicPr>
        <p:blipFill>
          <a:blip r:embed="rId2"/>
          <a:stretch>
            <a:fillRect/>
          </a:stretch>
        </p:blipFill>
        <p:spPr>
          <a:xfrm>
            <a:off x="696309" y="1636676"/>
            <a:ext cx="10861884" cy="5015913"/>
          </a:xfrm>
          <a:prstGeom prst="rect">
            <a:avLst/>
          </a:prstGeom>
        </p:spPr>
      </p:pic>
      <p:sp>
        <p:nvSpPr>
          <p:cNvPr id="2" name="Title 1">
            <a:extLst>
              <a:ext uri="{FF2B5EF4-FFF2-40B4-BE49-F238E27FC236}">
                <a16:creationId xmlns:a16="http://schemas.microsoft.com/office/drawing/2014/main" id="{7A842C61-E29F-CA6C-96DB-BCF3D0456833}"/>
              </a:ext>
            </a:extLst>
          </p:cNvPr>
          <p:cNvSpPr>
            <a:spLocks noGrp="1"/>
          </p:cNvSpPr>
          <p:nvPr>
            <p:ph type="title"/>
          </p:nvPr>
        </p:nvSpPr>
        <p:spPr>
          <a:xfrm>
            <a:off x="610400" y="349600"/>
            <a:ext cx="10886482" cy="1116000"/>
          </a:xfrm>
        </p:spPr>
        <p:txBody>
          <a:bodyPr/>
          <a:lstStyle/>
          <a:p>
            <a:r>
              <a:rPr lang="en-BE" sz="3600" b="1"/>
              <a:t>AND </a:t>
            </a:r>
            <a:r>
              <a:rPr lang="en-BE" sz="3600" b="1" err="1"/>
              <a:t>voorwaarde</a:t>
            </a:r>
            <a:r>
              <a:rPr lang="en-BE" sz="3600"/>
              <a:t> </a:t>
            </a:r>
            <a:r>
              <a:rPr lang="en-BE" sz="3600" err="1"/>
              <a:t>omdat</a:t>
            </a:r>
            <a:r>
              <a:rPr lang="en-BE" sz="3600"/>
              <a:t> </a:t>
            </a:r>
            <a:r>
              <a:rPr lang="en-BE" sz="3600" err="1"/>
              <a:t>beide</a:t>
            </a:r>
            <a:r>
              <a:rPr lang="en-BE" sz="3600"/>
              <a:t> voorwaarden </a:t>
            </a:r>
            <a:r>
              <a:rPr lang="en-BE" sz="3600" err="1"/>
              <a:t>moeten</a:t>
            </a:r>
            <a:r>
              <a:rPr lang="en-BE" sz="3600"/>
              <a:t> </a:t>
            </a:r>
            <a:r>
              <a:rPr lang="en-BE" sz="3600" err="1"/>
              <a:t>aangeleverd</a:t>
            </a:r>
            <a:r>
              <a:rPr lang="en-BE" sz="3600"/>
              <a:t> </a:t>
            </a:r>
            <a:r>
              <a:rPr lang="en-BE" sz="3600" err="1"/>
              <a:t>worden</a:t>
            </a:r>
            <a:endParaRPr lang="en-US" sz="3600" err="1"/>
          </a:p>
        </p:txBody>
      </p:sp>
      <p:sp>
        <p:nvSpPr>
          <p:cNvPr id="6" name="Rectangle 5">
            <a:extLst>
              <a:ext uri="{FF2B5EF4-FFF2-40B4-BE49-F238E27FC236}">
                <a16:creationId xmlns:a16="http://schemas.microsoft.com/office/drawing/2014/main" id="{1EBE63B8-C53B-20E9-0323-D1C525D8384A}"/>
              </a:ext>
            </a:extLst>
          </p:cNvPr>
          <p:cNvSpPr/>
          <p:nvPr/>
        </p:nvSpPr>
        <p:spPr>
          <a:xfrm>
            <a:off x="5990897" y="3429000"/>
            <a:ext cx="3100551" cy="84871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C84A0A41-5E20-2658-87FA-A5AA5E4CF398}"/>
              </a:ext>
            </a:extLst>
          </p:cNvPr>
          <p:cNvSpPr/>
          <p:nvPr/>
        </p:nvSpPr>
        <p:spPr>
          <a:xfrm>
            <a:off x="5990897" y="5648306"/>
            <a:ext cx="3426372" cy="84871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ectangle 2">
            <a:extLst>
              <a:ext uri="{FF2B5EF4-FFF2-40B4-BE49-F238E27FC236}">
                <a16:creationId xmlns:a16="http://schemas.microsoft.com/office/drawing/2014/main" id="{D6AD78CB-7D78-BD77-230B-ECB656CF50AC}"/>
              </a:ext>
            </a:extLst>
          </p:cNvPr>
          <p:cNvSpPr/>
          <p:nvPr/>
        </p:nvSpPr>
        <p:spPr>
          <a:xfrm>
            <a:off x="5197366" y="4540469"/>
            <a:ext cx="1602827" cy="95718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524109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D782CD-17E9-9AC3-5972-FE1F01284A67}"/>
              </a:ext>
            </a:extLst>
          </p:cNvPr>
          <p:cNvPicPr>
            <a:picLocks noChangeAspect="1"/>
          </p:cNvPicPr>
          <p:nvPr/>
        </p:nvPicPr>
        <p:blipFill>
          <a:blip r:embed="rId2"/>
          <a:stretch>
            <a:fillRect/>
          </a:stretch>
        </p:blipFill>
        <p:spPr>
          <a:xfrm>
            <a:off x="696309" y="1636676"/>
            <a:ext cx="10861884" cy="5015913"/>
          </a:xfrm>
          <a:prstGeom prst="rect">
            <a:avLst/>
          </a:prstGeom>
        </p:spPr>
      </p:pic>
      <p:sp>
        <p:nvSpPr>
          <p:cNvPr id="2" name="Title 1">
            <a:extLst>
              <a:ext uri="{FF2B5EF4-FFF2-40B4-BE49-F238E27FC236}">
                <a16:creationId xmlns:a16="http://schemas.microsoft.com/office/drawing/2014/main" id="{2BC59B36-F283-F155-E11E-5CD10F45C5B2}"/>
              </a:ext>
            </a:extLst>
          </p:cNvPr>
          <p:cNvSpPr>
            <a:spLocks noGrp="1"/>
          </p:cNvSpPr>
          <p:nvPr>
            <p:ph type="title"/>
          </p:nvPr>
        </p:nvSpPr>
        <p:spPr>
          <a:xfrm>
            <a:off x="610399" y="349600"/>
            <a:ext cx="10509545" cy="1116000"/>
          </a:xfrm>
        </p:spPr>
        <p:txBody>
          <a:bodyPr/>
          <a:lstStyle/>
          <a:p>
            <a:r>
              <a:rPr lang="en-BE" sz="3600" b="1"/>
              <a:t>AND </a:t>
            </a:r>
            <a:r>
              <a:rPr lang="en-BE" sz="3600" b="1" err="1"/>
              <a:t>voorwaarde</a:t>
            </a:r>
            <a:r>
              <a:rPr lang="en-BE" sz="3600"/>
              <a:t> </a:t>
            </a:r>
            <a:r>
              <a:rPr lang="en-BE" sz="3600" err="1"/>
              <a:t>omdat</a:t>
            </a:r>
            <a:r>
              <a:rPr lang="en-BE" sz="3600"/>
              <a:t> </a:t>
            </a:r>
            <a:r>
              <a:rPr lang="en-BE" sz="3600" err="1"/>
              <a:t>beide</a:t>
            </a:r>
            <a:r>
              <a:rPr lang="en-BE" sz="3600"/>
              <a:t> </a:t>
            </a:r>
            <a:r>
              <a:rPr lang="en-BE" sz="3600" err="1"/>
              <a:t>voorwaarden</a:t>
            </a:r>
            <a:r>
              <a:rPr lang="en-BE" sz="3600"/>
              <a:t> </a:t>
            </a:r>
            <a:r>
              <a:rPr lang="en-BE" sz="3600" err="1"/>
              <a:t>moeten</a:t>
            </a:r>
            <a:r>
              <a:rPr lang="en-BE" sz="3600"/>
              <a:t> </a:t>
            </a:r>
            <a:r>
              <a:rPr lang="en-BE" sz="3600" err="1"/>
              <a:t>aangeleverd</a:t>
            </a:r>
            <a:r>
              <a:rPr lang="en-BE" sz="3600"/>
              <a:t> worden</a:t>
            </a:r>
            <a:endParaRPr lang="en-US" sz="3600"/>
          </a:p>
        </p:txBody>
      </p:sp>
      <p:sp>
        <p:nvSpPr>
          <p:cNvPr id="3" name="Text Placeholder 2">
            <a:extLst>
              <a:ext uri="{FF2B5EF4-FFF2-40B4-BE49-F238E27FC236}">
                <a16:creationId xmlns:a16="http://schemas.microsoft.com/office/drawing/2014/main" id="{EA741161-DC8F-D1DB-6DAD-03AF92F88119}"/>
              </a:ext>
            </a:extLst>
          </p:cNvPr>
          <p:cNvSpPr>
            <a:spLocks noGrp="1"/>
          </p:cNvSpPr>
          <p:nvPr>
            <p:ph type="body" idx="1"/>
          </p:nvPr>
        </p:nvSpPr>
        <p:spPr/>
        <p:txBody>
          <a:bodyPr/>
          <a:lstStyle/>
          <a:p>
            <a:endParaRPr lang="en-BE"/>
          </a:p>
        </p:txBody>
      </p:sp>
      <p:sp>
        <p:nvSpPr>
          <p:cNvPr id="5" name="Rectangle 4">
            <a:extLst>
              <a:ext uri="{FF2B5EF4-FFF2-40B4-BE49-F238E27FC236}">
                <a16:creationId xmlns:a16="http://schemas.microsoft.com/office/drawing/2014/main" id="{9428FAE2-1AFB-DAE1-90D1-2DFABDEA572B}"/>
              </a:ext>
            </a:extLst>
          </p:cNvPr>
          <p:cNvSpPr/>
          <p:nvPr/>
        </p:nvSpPr>
        <p:spPr>
          <a:xfrm>
            <a:off x="5990897" y="3429000"/>
            <a:ext cx="3100551" cy="84871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BE355BF3-602D-98E6-6414-A6C7AED7EAC2}"/>
              </a:ext>
            </a:extLst>
          </p:cNvPr>
          <p:cNvSpPr/>
          <p:nvPr/>
        </p:nvSpPr>
        <p:spPr>
          <a:xfrm>
            <a:off x="5990897" y="5648306"/>
            <a:ext cx="3426372" cy="84871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BAA47840-15C8-3456-DE8B-7EB0749276E9}"/>
              </a:ext>
            </a:extLst>
          </p:cNvPr>
          <p:cNvSpPr/>
          <p:nvPr/>
        </p:nvSpPr>
        <p:spPr>
          <a:xfrm>
            <a:off x="5197366" y="4540469"/>
            <a:ext cx="1602827" cy="95718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A29034FA-AD26-19F0-5F1E-78C1AB047BAF}"/>
              </a:ext>
            </a:extLst>
          </p:cNvPr>
          <p:cNvSpPr/>
          <p:nvPr/>
        </p:nvSpPr>
        <p:spPr>
          <a:xfrm>
            <a:off x="3741683" y="3451904"/>
            <a:ext cx="1566041" cy="99901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197926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094A8-812E-65C5-4B3C-6FCDEC33F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9B09C-3F03-CF3D-FF17-035DF957B548}"/>
              </a:ext>
            </a:extLst>
          </p:cNvPr>
          <p:cNvSpPr>
            <a:spLocks noGrp="1"/>
          </p:cNvSpPr>
          <p:nvPr>
            <p:ph type="title"/>
          </p:nvPr>
        </p:nvSpPr>
        <p:spPr/>
        <p:txBody>
          <a:bodyPr/>
          <a:lstStyle/>
          <a:p>
            <a:r>
              <a:rPr lang="en-BE" sz="3600"/>
              <a:t>Autoluwe zone</a:t>
            </a:r>
          </a:p>
        </p:txBody>
      </p:sp>
      <p:sp>
        <p:nvSpPr>
          <p:cNvPr id="3" name="Text Placeholder 2">
            <a:extLst>
              <a:ext uri="{FF2B5EF4-FFF2-40B4-BE49-F238E27FC236}">
                <a16:creationId xmlns:a16="http://schemas.microsoft.com/office/drawing/2014/main" id="{640355A3-5D70-1669-EEE2-0A213D6BAF50}"/>
              </a:ext>
            </a:extLst>
          </p:cNvPr>
          <p:cNvSpPr>
            <a:spLocks noGrp="1"/>
          </p:cNvSpPr>
          <p:nvPr>
            <p:ph type="body" idx="1"/>
          </p:nvPr>
        </p:nvSpPr>
        <p:spPr>
          <a:xfrm>
            <a:off x="720000" y="1593000"/>
            <a:ext cx="10752000" cy="3672000"/>
          </a:xfrm>
        </p:spPr>
        <p:txBody>
          <a:bodyPr/>
          <a:lstStyle/>
          <a:p>
            <a:pPr marL="136525" indent="0">
              <a:buNone/>
            </a:pPr>
            <a:r>
              <a:rPr lang="en-BE"/>
              <a:t>✅ Toegangsvoorwaarden:</a:t>
            </a:r>
            <a:endParaRPr lang="en-US"/>
          </a:p>
          <a:p>
            <a:pPr marL="136525" indent="0">
              <a:buNone/>
            </a:pPr>
            <a:r>
              <a:rPr lang="en-BE"/>
              <a:t>	specifieke zone, en</a:t>
            </a:r>
            <a:br>
              <a:rPr lang="en-BE"/>
            </a:br>
            <a:r>
              <a:rPr lang="en-BE"/>
              <a:t>	inwoners of vergunninghouders.</a:t>
            </a:r>
          </a:p>
          <a:p>
            <a:pPr marL="136525" indent="0">
              <a:buNone/>
            </a:pPr>
            <a:endParaRPr lang="en-BE"/>
          </a:p>
          <a:p>
            <a:pPr marL="136525" indent="0">
              <a:buNone/>
            </a:pPr>
            <a:r>
              <a:rPr lang="en-BE" sz="2900"/>
              <a:t>✅</a:t>
            </a:r>
            <a:r>
              <a:rPr lang="en-BE" sz="2900" b="1"/>
              <a:t> Vergunningsvoorwaarden</a:t>
            </a:r>
            <a:r>
              <a:rPr lang="en-BE" sz="2900"/>
              <a:t>:</a:t>
            </a:r>
          </a:p>
          <a:p>
            <a:pPr marL="136525" indent="0">
              <a:buNone/>
            </a:pPr>
            <a:r>
              <a:rPr lang="en-BE"/>
              <a:t>	specifieke zone, en</a:t>
            </a:r>
          </a:p>
          <a:p>
            <a:pPr marL="136525" indent="0">
              <a:buNone/>
            </a:pPr>
            <a:r>
              <a:rPr lang="en-BE"/>
              <a:t>	adreswijzing aangifte en boorddocumenten.</a:t>
            </a:r>
          </a:p>
        </p:txBody>
      </p:sp>
    </p:spTree>
    <p:extLst>
      <p:ext uri="{BB962C8B-B14F-4D97-AF65-F5344CB8AC3E}">
        <p14:creationId xmlns:p14="http://schemas.microsoft.com/office/powerpoint/2010/main" val="269643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g2593e1e3a5c_0_295"/>
          <p:cNvSpPr txBox="1"/>
          <p:nvPr/>
        </p:nvSpPr>
        <p:spPr>
          <a:xfrm>
            <a:off x="838201" y="347197"/>
            <a:ext cx="10515600" cy="984400"/>
          </a:xfrm>
          <a:prstGeom prst="rect">
            <a:avLst/>
          </a:prstGeom>
          <a:noFill/>
          <a:ln>
            <a:noFill/>
          </a:ln>
        </p:spPr>
        <p:txBody>
          <a:bodyPr spcFirstLastPara="1" wrap="square" lIns="91400" tIns="45700" rIns="91400" bIns="45700" anchor="t" anchorCtr="0">
            <a:noAutofit/>
          </a:bodyPr>
          <a:lstStyle/>
          <a:p>
            <a:pPr defTabSz="1219170">
              <a:lnSpc>
                <a:spcPct val="102702"/>
              </a:lnSpc>
              <a:buClr>
                <a:schemeClr val="dk1"/>
              </a:buClr>
              <a:buSzPts val="3700"/>
            </a:pPr>
            <a:r>
              <a:rPr lang="en-GB" sz="3600">
                <a:solidFill>
                  <a:schemeClr val="dk1"/>
                </a:solidFill>
                <a:latin typeface="Proxima Nova"/>
                <a:cs typeface="Arial"/>
                <a:sym typeface="Arial"/>
              </a:rPr>
              <a:t>Agenda</a:t>
            </a:r>
            <a:endParaRPr sz="3600">
              <a:solidFill>
                <a:schemeClr val="dk1"/>
              </a:solidFill>
              <a:latin typeface="Proxima Nova"/>
              <a:cs typeface="Arial"/>
              <a:sym typeface="Arial"/>
            </a:endParaRPr>
          </a:p>
        </p:txBody>
      </p:sp>
      <p:graphicFrame>
        <p:nvGraphicFramePr>
          <p:cNvPr id="3" name="Google Shape;890;g2593e1e3a5c_0_295">
            <a:extLst>
              <a:ext uri="{FF2B5EF4-FFF2-40B4-BE49-F238E27FC236}">
                <a16:creationId xmlns:a16="http://schemas.microsoft.com/office/drawing/2014/main" id="{4D836983-4160-1DD8-9C4F-DA055A7BC9DC}"/>
              </a:ext>
            </a:extLst>
          </p:cNvPr>
          <p:cNvGraphicFramePr/>
          <p:nvPr>
            <p:extLst>
              <p:ext uri="{D42A27DB-BD31-4B8C-83A1-F6EECF244321}">
                <p14:modId xmlns:p14="http://schemas.microsoft.com/office/powerpoint/2010/main" val="3466101054"/>
              </p:ext>
            </p:extLst>
          </p:nvPr>
        </p:nvGraphicFramePr>
        <p:xfrm>
          <a:off x="1929216" y="1505442"/>
          <a:ext cx="8329232" cy="3873349"/>
        </p:xfrm>
        <a:graphic>
          <a:graphicData uri="http://schemas.openxmlformats.org/drawingml/2006/table">
            <a:tbl>
              <a:tblPr>
                <a:noFill/>
              </a:tblPr>
              <a:tblGrid>
                <a:gridCol w="2105526">
                  <a:extLst>
                    <a:ext uri="{9D8B030D-6E8A-4147-A177-3AD203B41FA5}">
                      <a16:colId xmlns:a16="http://schemas.microsoft.com/office/drawing/2014/main" val="20000"/>
                    </a:ext>
                  </a:extLst>
                </a:gridCol>
                <a:gridCol w="6223706">
                  <a:extLst>
                    <a:ext uri="{9D8B030D-6E8A-4147-A177-3AD203B41FA5}">
                      <a16:colId xmlns:a16="http://schemas.microsoft.com/office/drawing/2014/main" val="20001"/>
                    </a:ext>
                  </a:extLst>
                </a:gridCol>
              </a:tblGrid>
              <a:tr h="397774">
                <a:tc>
                  <a:txBody>
                    <a:bodyPr/>
                    <a:lstStyle/>
                    <a:p>
                      <a:pPr marL="0" lvl="0" indent="0" algn="l">
                        <a:lnSpc>
                          <a:spcPct val="100000"/>
                        </a:lnSpc>
                        <a:spcBef>
                          <a:spcPts val="0"/>
                        </a:spcBef>
                        <a:spcAft>
                          <a:spcPts val="0"/>
                        </a:spcAft>
                        <a:buNone/>
                      </a:pPr>
                      <a:r>
                        <a:rPr lang="en-GB" sz="1800" u="none" strike="noStrike" cap="none"/>
                        <a:t>13u00 – 13u10</a:t>
                      </a:r>
                    </a:p>
                  </a:txBody>
                  <a:tcPr marL="91425" marR="91425" marT="91425" marB="91425">
                    <a:lnR w="12700">
                      <a:solidFill>
                        <a:schemeClr val="tx1"/>
                      </a:solidFill>
                    </a:lnR>
                    <a:lnB w="12700">
                      <a:solidFill>
                        <a:schemeClr val="tx1"/>
                      </a:solidFill>
                    </a:lnB>
                  </a:tcPr>
                </a:tc>
                <a:tc>
                  <a:txBody>
                    <a:bodyPr/>
                    <a:lstStyle/>
                    <a:p>
                      <a:pPr marL="0" lvl="0" indent="0" algn="l">
                        <a:lnSpc>
                          <a:spcPct val="100000"/>
                        </a:lnSpc>
                        <a:spcBef>
                          <a:spcPts val="0"/>
                        </a:spcBef>
                        <a:spcAft>
                          <a:spcPts val="0"/>
                        </a:spcAft>
                        <a:buNone/>
                      </a:pPr>
                      <a:r>
                        <a:rPr lang="en-US" sz="1800" u="none" strike="noStrike" cap="none"/>
                        <a:t>Welkom </a:t>
                      </a:r>
                      <a:r>
                        <a:rPr lang="en-US" sz="1800" u="none" strike="noStrike" cap="none" err="1"/>
                        <a:t>en</a:t>
                      </a:r>
                      <a:r>
                        <a:rPr lang="en-US" sz="1800" u="none" strike="noStrike" cap="none"/>
                        <a:t> </a:t>
                      </a:r>
                      <a:r>
                        <a:rPr lang="en-US" sz="1800" u="none" strike="noStrike" cap="none" err="1"/>
                        <a:t>inleiding</a:t>
                      </a:r>
                      <a:endParaRPr sz="1800" u="none" strike="noStrike" cap="none"/>
                    </a:p>
                  </a:txBody>
                  <a:tcPr marL="91425" marR="91425" marT="91425" marB="91425">
                    <a:lnL w="12700">
                      <a:solidFill>
                        <a:schemeClr val="tx1"/>
                      </a:solidFill>
                    </a:lnL>
                    <a:lnB w="12700">
                      <a:solidFill>
                        <a:schemeClr val="tx1"/>
                      </a:solidFill>
                    </a:lnB>
                  </a:tcPr>
                </a:tc>
                <a:extLst>
                  <a:ext uri="{0D108BD9-81ED-4DB2-BD59-A6C34878D82A}">
                    <a16:rowId xmlns:a16="http://schemas.microsoft.com/office/drawing/2014/main" val="1726032991"/>
                  </a:ext>
                </a:extLst>
              </a:tr>
              <a:tr h="397774">
                <a:tc>
                  <a:txBody>
                    <a:bodyPr/>
                    <a:lstStyle/>
                    <a:p>
                      <a:pPr marL="0" lvl="0" indent="0" algn="l">
                        <a:lnSpc>
                          <a:spcPct val="100000"/>
                        </a:lnSpc>
                        <a:spcBef>
                          <a:spcPts val="0"/>
                        </a:spcBef>
                        <a:spcAft>
                          <a:spcPts val="0"/>
                        </a:spcAft>
                        <a:buNone/>
                      </a:pPr>
                      <a:r>
                        <a:rPr lang="en-GB" sz="1800"/>
                        <a:t>13u10 – 13u20</a:t>
                      </a:r>
                    </a:p>
                  </a:txBody>
                  <a:tcPr marL="91425" marR="91425" marT="91425" marB="91425">
                    <a:lnR w="12700">
                      <a:solidFill>
                        <a:schemeClr val="tx1"/>
                      </a:solidFill>
                    </a:lnR>
                    <a:lnT w="12700">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r>
                        <a:rPr lang="en-GB" sz="1800" u="none" strike="noStrike" cap="none"/>
                        <a:t>Samenvatting OSLO traject</a:t>
                      </a:r>
                      <a:endParaRPr lang="en-GB" sz="1800" u="none" strike="noStrike" cap="none" err="1"/>
                    </a:p>
                  </a:txBody>
                  <a:tcPr marL="91425" marR="91425" marT="91425" marB="91425">
                    <a:lnL w="12700">
                      <a:solidFill>
                        <a:schemeClr val="tx1"/>
                      </a:solidFill>
                    </a:lnL>
                    <a:lnT w="12700">
                      <a:solidFill>
                        <a:schemeClr val="tx1"/>
                      </a:solid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2002946"/>
                  </a:ext>
                </a:extLst>
              </a:tr>
              <a:tr h="158749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0" i="0" u="none" strike="noStrike" noProof="0">
                          <a:solidFill>
                            <a:srgbClr val="373636"/>
                          </a:solidFill>
                          <a:latin typeface="+mn-lt"/>
                        </a:rPr>
                        <a:t>13u30 – 15u00</a:t>
                      </a:r>
                    </a:p>
                    <a:p>
                      <a:pPr marL="0" lvl="0" indent="0" algn="l">
                        <a:lnSpc>
                          <a:spcPct val="100000"/>
                        </a:lnSpc>
                        <a:spcBef>
                          <a:spcPts val="0"/>
                        </a:spcBef>
                        <a:spcAft>
                          <a:spcPts val="0"/>
                        </a:spcAft>
                        <a:buNone/>
                      </a:pPr>
                      <a:endParaRPr lang="en-GB" sz="1800"/>
                    </a:p>
                  </a:txBody>
                  <a:tcPr marL="91425" marR="91425" marT="91425" marB="9142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marL="0" lvl="0" indent="0" algn="l">
                        <a:lnSpc>
                          <a:spcPct val="100000"/>
                        </a:lnSpc>
                        <a:spcBef>
                          <a:spcPts val="0"/>
                        </a:spcBef>
                        <a:spcAft>
                          <a:spcPts val="0"/>
                        </a:spcAft>
                        <a:buNone/>
                      </a:pPr>
                      <a:r>
                        <a:rPr lang="en-GB" sz="1800" b="1" u="none" strike="noStrike" cap="none"/>
                        <a:t>Datavoorbeelden</a:t>
                      </a:r>
                    </a:p>
                    <a:p>
                      <a:pPr marL="0" lvl="0" indent="0" algn="l">
                        <a:lnSpc>
                          <a:spcPct val="100000"/>
                        </a:lnSpc>
                        <a:spcBef>
                          <a:spcPts val="0"/>
                        </a:spcBef>
                        <a:spcAft>
                          <a:spcPts val="0"/>
                        </a:spcAft>
                        <a:buNone/>
                      </a:pPr>
                      <a:r>
                        <a:rPr lang="en-GB" sz="1800" u="none" strike="noStrike" cap="none"/>
                        <a:t>1 – Invoering autoluwe zone door Stad Gent</a:t>
                      </a:r>
                    </a:p>
                    <a:p>
                      <a:pPr marL="0" lvl="0" indent="0" algn="l">
                        <a:lnSpc>
                          <a:spcPct val="100000"/>
                        </a:lnSpc>
                        <a:spcBef>
                          <a:spcPts val="0"/>
                        </a:spcBef>
                        <a:spcAft>
                          <a:spcPts val="0"/>
                        </a:spcAft>
                        <a:buNone/>
                      </a:pPr>
                      <a:r>
                        <a:rPr lang="en-GB" sz="1800" u="none" strike="noStrike" cap="none"/>
                        <a:t>2 </a:t>
                      </a:r>
                      <a:r>
                        <a:rPr lang="en-GB" sz="1800" b="0" i="0" u="none" strike="noStrike" cap="none" noProof="0">
                          <a:solidFill>
                            <a:srgbClr val="373636"/>
                          </a:solidFill>
                          <a:latin typeface="Arial"/>
                        </a:rPr>
                        <a:t>– Verhuis Pieter</a:t>
                      </a:r>
                    </a:p>
                    <a:p>
                      <a:pPr lvl="0" algn="l">
                        <a:lnSpc>
                          <a:spcPct val="100000"/>
                        </a:lnSpc>
                        <a:spcBef>
                          <a:spcPts val="0"/>
                        </a:spcBef>
                        <a:spcAft>
                          <a:spcPts val="0"/>
                        </a:spcAft>
                        <a:buNone/>
                      </a:pPr>
                      <a:r>
                        <a:rPr lang="en-GB" sz="1800" b="0" i="0" u="none" strike="noStrike" cap="none" noProof="0">
                          <a:solidFill>
                            <a:srgbClr val="373636"/>
                          </a:solidFill>
                          <a:latin typeface="Arial"/>
                        </a:rPr>
                        <a:t>3 – Toelating bezoekers van inwoners</a:t>
                      </a:r>
                    </a:p>
                    <a:p>
                      <a:pPr marL="0" marR="0" lvl="0" indent="0" algn="l" rtl="0" eaLnBrk="1" fontAlgn="auto" latinLnBrk="0" hangingPunct="1">
                        <a:lnSpc>
                          <a:spcPct val="100000"/>
                        </a:lnSpc>
                        <a:spcBef>
                          <a:spcPts val="0"/>
                        </a:spcBef>
                        <a:spcAft>
                          <a:spcPts val="0"/>
                        </a:spcAft>
                        <a:buClr>
                          <a:srgbClr val="000000"/>
                        </a:buClr>
                        <a:buSzTx/>
                        <a:buFont typeface="Arial"/>
                        <a:buNone/>
                      </a:pPr>
                      <a:r>
                        <a:rPr lang="en-GB" sz="1800" b="0" i="0" u="none" strike="noStrike" cap="none" noProof="0">
                          <a:solidFill>
                            <a:srgbClr val="373636"/>
                          </a:solidFill>
                          <a:latin typeface="+mn-lt"/>
                        </a:rPr>
                        <a:t>4 – Vergunning als voorwaarde voor andere vergunning</a:t>
                      </a:r>
                      <a:endParaRPr lang="en-GB" sz="1800" b="0" i="0" u="none" strike="noStrike" cap="none" noProof="0" err="1">
                        <a:solidFill>
                          <a:srgbClr val="373636"/>
                        </a:solidFill>
                        <a:latin typeface="+mn-lt"/>
                      </a:endParaRPr>
                    </a:p>
                  </a:txBody>
                  <a:tcPr marL="91425" marR="91425" marT="91425" marB="9142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2702396474"/>
                  </a:ext>
                </a:extLst>
              </a:tr>
              <a:tr h="397774">
                <a:tc>
                  <a:txBody>
                    <a:bodyPr/>
                    <a:lstStyle/>
                    <a:p>
                      <a:pPr lvl="0" algn="l">
                        <a:lnSpc>
                          <a:spcPct val="100000"/>
                        </a:lnSpc>
                        <a:spcBef>
                          <a:spcPts val="0"/>
                        </a:spcBef>
                        <a:spcAft>
                          <a:spcPts val="0"/>
                        </a:spcAft>
                        <a:buNone/>
                      </a:pPr>
                      <a:r>
                        <a:rPr lang="en-GB" sz="1800" b="0" i="0" u="none" strike="noStrike" noProof="0">
                          <a:solidFill>
                            <a:srgbClr val="373636"/>
                          </a:solidFill>
                          <a:latin typeface="Arial"/>
                        </a:rPr>
                        <a:t>15u00 – 15u30 </a:t>
                      </a:r>
                    </a:p>
                  </a:txBody>
                  <a:tcPr marL="91425" marR="91425" marT="91425" marB="9142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marL="0" lvl="0" indent="0" algn="l">
                        <a:lnSpc>
                          <a:spcPct val="100000"/>
                        </a:lnSpc>
                        <a:spcBef>
                          <a:spcPts val="0"/>
                        </a:spcBef>
                        <a:spcAft>
                          <a:spcPts val="0"/>
                        </a:spcAft>
                        <a:buNone/>
                      </a:pPr>
                      <a:r>
                        <a:rPr lang="en-GB" sz="1800" u="none" strike="noStrike" cap="none" err="1"/>
                        <a:t>Datamodel</a:t>
                      </a:r>
                      <a:r>
                        <a:rPr lang="en-GB" sz="1800" u="none" strike="noStrike" cap="none"/>
                        <a:t>: </a:t>
                      </a:r>
                      <a:r>
                        <a:rPr lang="en-GB" sz="1800" u="none" strike="noStrike" cap="none" err="1"/>
                        <a:t>Opbouw</a:t>
                      </a:r>
                      <a:r>
                        <a:rPr lang="en-GB" sz="1800" u="none" strike="noStrike" cap="none"/>
                        <a:t> </a:t>
                      </a:r>
                      <a:r>
                        <a:rPr lang="en-GB" sz="1800" u="none" strike="noStrike" cap="none" err="1"/>
                        <a:t>en</a:t>
                      </a:r>
                      <a:r>
                        <a:rPr lang="en-GB" sz="1800" u="none" strike="noStrike" cap="none"/>
                        <a:t> </a:t>
                      </a:r>
                      <a:r>
                        <a:rPr lang="en-GB" sz="1800" u="none" strike="noStrike" cap="none" err="1"/>
                        <a:t>aanpassingen</a:t>
                      </a:r>
                      <a:r>
                        <a:rPr lang="en-GB" sz="1800" u="none" strike="noStrike" cap="none"/>
                        <a:t> </a:t>
                      </a:r>
                    </a:p>
                  </a:txBody>
                  <a:tcPr marL="91425" marR="91425" marT="91425" marB="9142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3049055549"/>
                  </a:ext>
                </a:extLst>
              </a:tr>
              <a:tr h="397774">
                <a:tc>
                  <a:txBody>
                    <a:bodyPr/>
                    <a:lstStyle/>
                    <a:p>
                      <a:pPr lvl="0" algn="l">
                        <a:lnSpc>
                          <a:spcPct val="100000"/>
                        </a:lnSpc>
                        <a:spcBef>
                          <a:spcPts val="0"/>
                        </a:spcBef>
                        <a:spcAft>
                          <a:spcPts val="0"/>
                        </a:spcAft>
                        <a:buNone/>
                      </a:pPr>
                      <a:r>
                        <a:rPr lang="en-GB" sz="1800" b="0" i="0" u="none" strike="noStrike" noProof="0">
                          <a:solidFill>
                            <a:srgbClr val="373636"/>
                          </a:solidFill>
                          <a:latin typeface="Arial"/>
                        </a:rPr>
                        <a:t>15u30 – 15u45 </a:t>
                      </a:r>
                    </a:p>
                  </a:txBody>
                  <a:tcPr marL="91425" marR="91425" marT="91425" marB="9142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marL="0" lvl="0" indent="0" algn="l">
                        <a:lnSpc>
                          <a:spcPct val="100000"/>
                        </a:lnSpc>
                        <a:spcBef>
                          <a:spcPts val="0"/>
                        </a:spcBef>
                        <a:spcAft>
                          <a:spcPts val="0"/>
                        </a:spcAft>
                        <a:buNone/>
                      </a:pPr>
                      <a:r>
                        <a:rPr lang="en-GB" sz="1800" u="none" strike="noStrike" cap="none" err="1"/>
                        <a:t>Publieke</a:t>
                      </a:r>
                      <a:r>
                        <a:rPr lang="en-GB" sz="1800" u="none" strike="noStrike" cap="none"/>
                        <a:t> review</a:t>
                      </a:r>
                    </a:p>
                  </a:txBody>
                  <a:tcPr marL="91425" marR="91425" marT="91425" marB="9142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1342885262"/>
                  </a:ext>
                </a:extLst>
              </a:tr>
              <a:tr h="453375">
                <a:tc>
                  <a:txBody>
                    <a:bodyPr/>
                    <a:lstStyle/>
                    <a:p>
                      <a:pPr marL="0" marR="0" lvl="0" indent="0" algn="l" rtl="0">
                        <a:lnSpc>
                          <a:spcPct val="100000"/>
                        </a:lnSpc>
                        <a:spcBef>
                          <a:spcPts val="0"/>
                        </a:spcBef>
                        <a:spcAft>
                          <a:spcPts val="0"/>
                        </a:spcAft>
                        <a:buClr>
                          <a:srgbClr val="000000"/>
                        </a:buClr>
                        <a:buSzPts val="1400"/>
                        <a:buFont typeface="Arial"/>
                        <a:buNone/>
                      </a:pPr>
                      <a:r>
                        <a:rPr lang="en-GB" sz="1800"/>
                        <a:t>15u45</a:t>
                      </a:r>
                      <a:r>
                        <a:rPr lang="en-GB" sz="1800" u="none" strike="noStrike" cap="none"/>
                        <a:t> </a:t>
                      </a:r>
                      <a:r>
                        <a:rPr lang="en-GB" sz="1800" b="0" i="0" u="none" strike="noStrike" cap="none" noProof="0">
                          <a:solidFill>
                            <a:srgbClr val="373636"/>
                          </a:solidFill>
                          <a:latin typeface="Arial"/>
                        </a:rPr>
                        <a:t>–</a:t>
                      </a:r>
                      <a:r>
                        <a:rPr lang="en-GB" sz="1800" u="none" strike="noStrike" cap="none"/>
                        <a:t> </a:t>
                      </a:r>
                      <a:r>
                        <a:rPr lang="en-GB" sz="1800"/>
                        <a:t>16u00</a:t>
                      </a:r>
                      <a:endParaRPr sz="1800" u="none" strike="noStrike" cap="none"/>
                    </a:p>
                  </a:txBody>
                  <a:tcPr marL="91425" marR="91425" marT="91425" marB="91425">
                    <a:lnR w="12700">
                      <a:solidFill>
                        <a:schemeClr val="tx1"/>
                      </a:solidFill>
                    </a:lnR>
                    <a:lnT w="12700">
                      <a:solidFill>
                        <a:schemeClr val="tx1"/>
                      </a:solidFill>
                    </a:lnT>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800" u="none" strike="noStrike" cap="none"/>
                        <a:t>Q&amp;A </a:t>
                      </a:r>
                      <a:r>
                        <a:rPr lang="en-GB" sz="1800" u="none" strike="noStrike" cap="none" err="1"/>
                        <a:t>en</a:t>
                      </a:r>
                      <a:r>
                        <a:rPr lang="en-GB" sz="1800" u="none" strike="noStrike" cap="none"/>
                        <a:t> </a:t>
                      </a:r>
                      <a:r>
                        <a:rPr lang="en-GB" sz="1800" u="none" strike="noStrike" cap="none" err="1"/>
                        <a:t>volgende</a:t>
                      </a:r>
                      <a:r>
                        <a:rPr lang="en-GB" sz="1800" u="none" strike="noStrike" cap="none"/>
                        <a:t> </a:t>
                      </a:r>
                      <a:r>
                        <a:rPr lang="en-GB" sz="1800" u="none" strike="noStrike" cap="none" err="1"/>
                        <a:t>stappen</a:t>
                      </a:r>
                      <a:endParaRPr sz="1800" u="none" strike="noStrike" cap="none"/>
                    </a:p>
                  </a:txBody>
                  <a:tcPr marL="91425" marR="91425" marT="91425" marB="91425">
                    <a:lnL w="12700">
                      <a:solidFill>
                        <a:schemeClr val="tx1"/>
                      </a:solidFill>
                    </a:lnL>
                    <a:lnT w="12700">
                      <a:solidFill>
                        <a:schemeClr val="tx1"/>
                      </a:solidFill>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BD88A-459C-8916-6357-20AA05AB93C9}"/>
              </a:ext>
            </a:extLst>
          </p:cNvPr>
          <p:cNvSpPr>
            <a:spLocks noGrp="1"/>
          </p:cNvSpPr>
          <p:nvPr>
            <p:ph type="title"/>
          </p:nvPr>
        </p:nvSpPr>
        <p:spPr/>
        <p:txBody>
          <a:bodyPr/>
          <a:lstStyle/>
          <a:p>
            <a:r>
              <a:rPr lang="en-BE" sz="3600"/>
              <a:t>Alles samen</a:t>
            </a:r>
          </a:p>
        </p:txBody>
      </p:sp>
      <p:pic>
        <p:nvPicPr>
          <p:cNvPr id="3" name="Picture 2">
            <a:extLst>
              <a:ext uri="{FF2B5EF4-FFF2-40B4-BE49-F238E27FC236}">
                <a16:creationId xmlns:a16="http://schemas.microsoft.com/office/drawing/2014/main" id="{9B23EE43-F5F5-E874-EE7D-EEB2499E38D9}"/>
              </a:ext>
            </a:extLst>
          </p:cNvPr>
          <p:cNvPicPr>
            <a:picLocks noChangeAspect="1"/>
          </p:cNvPicPr>
          <p:nvPr/>
        </p:nvPicPr>
        <p:blipFill>
          <a:blip r:embed="rId3"/>
          <a:stretch>
            <a:fillRect/>
          </a:stretch>
        </p:blipFill>
        <p:spPr>
          <a:xfrm>
            <a:off x="504977" y="1465600"/>
            <a:ext cx="11625238" cy="5188016"/>
          </a:xfrm>
          <a:prstGeom prst="rect">
            <a:avLst/>
          </a:prstGeom>
        </p:spPr>
      </p:pic>
    </p:spTree>
    <p:extLst>
      <p:ext uri="{BB962C8B-B14F-4D97-AF65-F5344CB8AC3E}">
        <p14:creationId xmlns:p14="http://schemas.microsoft.com/office/powerpoint/2010/main" val="2017836061"/>
      </p:ext>
    </p:extLst>
  </p:cSld>
  <p:clrMapOvr>
    <a:masterClrMapping/>
  </p:clrMapOvr>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0014-FEC3-357A-2D92-673163F1420E}"/>
              </a:ext>
            </a:extLst>
          </p:cNvPr>
          <p:cNvSpPr>
            <a:spLocks noGrp="1"/>
          </p:cNvSpPr>
          <p:nvPr>
            <p:ph type="title"/>
          </p:nvPr>
        </p:nvSpPr>
        <p:spPr>
          <a:xfrm>
            <a:off x="610399" y="349600"/>
            <a:ext cx="10861599" cy="1116000"/>
          </a:xfrm>
        </p:spPr>
        <p:txBody>
          <a:bodyPr/>
          <a:lstStyle/>
          <a:p>
            <a:r>
              <a:rPr lang="en-BE"/>
              <a:t>Definities: Publieke Dienstverlening</a:t>
            </a:r>
          </a:p>
        </p:txBody>
      </p:sp>
      <p:sp>
        <p:nvSpPr>
          <p:cNvPr id="3" name="Text Placeholder 2">
            <a:extLst>
              <a:ext uri="{FF2B5EF4-FFF2-40B4-BE49-F238E27FC236}">
                <a16:creationId xmlns:a16="http://schemas.microsoft.com/office/drawing/2014/main" id="{5BF0139C-5DBD-8FE9-FA7F-C4CDF57F7A99}"/>
              </a:ext>
            </a:extLst>
          </p:cNvPr>
          <p:cNvSpPr>
            <a:spLocks noGrp="1"/>
          </p:cNvSpPr>
          <p:nvPr>
            <p:ph type="body" idx="1"/>
          </p:nvPr>
        </p:nvSpPr>
        <p:spPr>
          <a:xfrm>
            <a:off x="6347167" y="1724750"/>
            <a:ext cx="5120627" cy="3672000"/>
          </a:xfrm>
        </p:spPr>
        <p:txBody>
          <a:bodyPr/>
          <a:lstStyle/>
          <a:p>
            <a:pPr marL="137157" indent="0">
              <a:buNone/>
            </a:pPr>
            <a:r>
              <a:rPr lang="en-BE" sz="2400" b="1"/>
              <a:t>Publieke Dienstverlening:</a:t>
            </a:r>
            <a:r>
              <a:rPr lang="en-BE" sz="2400"/>
              <a:t> </a:t>
            </a:r>
            <a:r>
              <a:rPr lang="en-GB" sz="2400" err="1"/>
              <a:t>Geheel</a:t>
            </a:r>
            <a:r>
              <a:rPr lang="en-GB" sz="2400"/>
              <a:t> van </a:t>
            </a:r>
            <a:r>
              <a:rPr lang="en-GB" sz="2400" err="1"/>
              <a:t>verplichte</a:t>
            </a:r>
            <a:r>
              <a:rPr lang="en-GB" sz="2400"/>
              <a:t> of </a:t>
            </a:r>
            <a:r>
              <a:rPr lang="en-GB" sz="2400" err="1"/>
              <a:t>optioneel</a:t>
            </a:r>
            <a:r>
              <a:rPr lang="en-GB" sz="2400"/>
              <a:t> </a:t>
            </a:r>
            <a:r>
              <a:rPr lang="en-GB" sz="2400" err="1"/>
              <a:t>uitgevoerde</a:t>
            </a:r>
            <a:r>
              <a:rPr lang="en-GB" sz="2400"/>
              <a:t> of </a:t>
            </a:r>
            <a:r>
              <a:rPr lang="en-GB" sz="2400" err="1"/>
              <a:t>uitvoerbare</a:t>
            </a:r>
            <a:r>
              <a:rPr lang="en-GB" sz="2400"/>
              <a:t> </a:t>
            </a:r>
            <a:r>
              <a:rPr lang="en-GB" sz="2400" err="1"/>
              <a:t>acties</a:t>
            </a:r>
            <a:r>
              <a:rPr lang="en-GB" sz="2400"/>
              <a:t> door of in naam van </a:t>
            </a:r>
            <a:r>
              <a:rPr lang="en-GB" sz="2400" err="1"/>
              <a:t>een</a:t>
            </a:r>
            <a:r>
              <a:rPr lang="en-GB" sz="2400"/>
              <a:t> </a:t>
            </a:r>
            <a:r>
              <a:rPr lang="en-GB" sz="2400" err="1"/>
              <a:t>publieke</a:t>
            </a:r>
            <a:r>
              <a:rPr lang="en-GB" sz="2400"/>
              <a:t> </a:t>
            </a:r>
            <a:r>
              <a:rPr lang="en-GB" sz="2400" err="1"/>
              <a:t>organisatie</a:t>
            </a:r>
            <a:r>
              <a:rPr lang="en-GB" sz="2400"/>
              <a:t>. De </a:t>
            </a:r>
            <a:r>
              <a:rPr lang="en-GB" sz="2400" err="1"/>
              <a:t>dienstverlening</a:t>
            </a:r>
            <a:r>
              <a:rPr lang="en-GB" sz="2400"/>
              <a:t> is ten bate van </a:t>
            </a:r>
            <a:r>
              <a:rPr lang="en-GB" sz="2400" err="1"/>
              <a:t>een</a:t>
            </a:r>
            <a:r>
              <a:rPr lang="en-GB" sz="2400"/>
              <a:t> </a:t>
            </a:r>
            <a:r>
              <a:rPr lang="en-GB" sz="2400" err="1"/>
              <a:t>individu</a:t>
            </a:r>
            <a:r>
              <a:rPr lang="en-GB" sz="2400"/>
              <a:t>, </a:t>
            </a:r>
            <a:r>
              <a:rPr lang="en-GB" sz="2400" err="1"/>
              <a:t>een</a:t>
            </a:r>
            <a:r>
              <a:rPr lang="en-GB" sz="2400"/>
              <a:t> </a:t>
            </a:r>
            <a:r>
              <a:rPr lang="en-GB" sz="2400" err="1"/>
              <a:t>bedrijf</a:t>
            </a:r>
            <a:r>
              <a:rPr lang="en-GB" sz="2400"/>
              <a:t>, </a:t>
            </a:r>
            <a:r>
              <a:rPr lang="en-GB" sz="2400" err="1"/>
              <a:t>een</a:t>
            </a:r>
            <a:r>
              <a:rPr lang="en-GB" sz="2400"/>
              <a:t> </a:t>
            </a:r>
            <a:r>
              <a:rPr lang="en-GB" sz="2400" err="1"/>
              <a:t>andere</a:t>
            </a:r>
            <a:r>
              <a:rPr lang="en-GB" sz="2400"/>
              <a:t> </a:t>
            </a:r>
            <a:r>
              <a:rPr lang="en-GB" sz="2400" err="1"/>
              <a:t>publieke</a:t>
            </a:r>
            <a:r>
              <a:rPr lang="en-GB" sz="2400"/>
              <a:t> </a:t>
            </a:r>
            <a:r>
              <a:rPr lang="en-GB" sz="2400" err="1"/>
              <a:t>organisatie</a:t>
            </a:r>
            <a:r>
              <a:rPr lang="en-GB" sz="2400"/>
              <a:t> of </a:t>
            </a:r>
            <a:r>
              <a:rPr lang="en-GB" sz="2400" err="1"/>
              <a:t>groepen</a:t>
            </a:r>
            <a:r>
              <a:rPr lang="en-GB" sz="2400"/>
              <a:t> </a:t>
            </a:r>
            <a:r>
              <a:rPr lang="en-GB" sz="2400" err="1"/>
              <a:t>hiervan</a:t>
            </a:r>
            <a:r>
              <a:rPr lang="en-GB" sz="2400"/>
              <a:t>.</a:t>
            </a:r>
          </a:p>
        </p:txBody>
      </p:sp>
      <p:pic>
        <p:nvPicPr>
          <p:cNvPr id="4" name="Picture 3">
            <a:extLst>
              <a:ext uri="{FF2B5EF4-FFF2-40B4-BE49-F238E27FC236}">
                <a16:creationId xmlns:a16="http://schemas.microsoft.com/office/drawing/2014/main" id="{7730A572-C717-4B2E-6170-1B69E010E33A}"/>
              </a:ext>
            </a:extLst>
          </p:cNvPr>
          <p:cNvPicPr>
            <a:picLocks noChangeAspect="1"/>
          </p:cNvPicPr>
          <p:nvPr/>
        </p:nvPicPr>
        <p:blipFill>
          <a:blip r:embed="rId2"/>
          <a:stretch>
            <a:fillRect/>
          </a:stretch>
        </p:blipFill>
        <p:spPr>
          <a:xfrm>
            <a:off x="720001" y="2200563"/>
            <a:ext cx="5124834" cy="2720374"/>
          </a:xfrm>
          <a:prstGeom prst="rect">
            <a:avLst/>
          </a:prstGeom>
        </p:spPr>
      </p:pic>
    </p:spTree>
    <p:extLst>
      <p:ext uri="{BB962C8B-B14F-4D97-AF65-F5344CB8AC3E}">
        <p14:creationId xmlns:p14="http://schemas.microsoft.com/office/powerpoint/2010/main" val="3278649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F76A8-901F-A53A-CD40-1042BC16B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9DD6A-46F0-7B14-9631-2A285E0E49B8}"/>
              </a:ext>
            </a:extLst>
          </p:cNvPr>
          <p:cNvSpPr>
            <a:spLocks noGrp="1"/>
          </p:cNvSpPr>
          <p:nvPr>
            <p:ph type="title"/>
          </p:nvPr>
        </p:nvSpPr>
        <p:spPr>
          <a:xfrm>
            <a:off x="610399" y="349600"/>
            <a:ext cx="10861599" cy="1116000"/>
          </a:xfrm>
        </p:spPr>
        <p:txBody>
          <a:bodyPr/>
          <a:lstStyle/>
          <a:p>
            <a:r>
              <a:rPr lang="en-BE"/>
              <a:t>Definities: Publieke Dienstverlening</a:t>
            </a:r>
          </a:p>
        </p:txBody>
      </p:sp>
      <p:sp>
        <p:nvSpPr>
          <p:cNvPr id="3" name="Text Placeholder 2">
            <a:extLst>
              <a:ext uri="{FF2B5EF4-FFF2-40B4-BE49-F238E27FC236}">
                <a16:creationId xmlns:a16="http://schemas.microsoft.com/office/drawing/2014/main" id="{681296E9-3CB8-AD62-6F7A-F5745AC5A061}"/>
              </a:ext>
            </a:extLst>
          </p:cNvPr>
          <p:cNvSpPr>
            <a:spLocks noGrp="1"/>
          </p:cNvSpPr>
          <p:nvPr>
            <p:ph type="body" idx="1"/>
          </p:nvPr>
        </p:nvSpPr>
        <p:spPr>
          <a:xfrm>
            <a:off x="6351371" y="1593000"/>
            <a:ext cx="5120627" cy="3672000"/>
          </a:xfrm>
        </p:spPr>
        <p:txBody>
          <a:bodyPr/>
          <a:lstStyle/>
          <a:p>
            <a:pPr marL="137157" indent="0">
              <a:buNone/>
            </a:pPr>
            <a:r>
              <a:rPr lang="en-GB" sz="2400" b="1" err="1"/>
              <a:t>heeft</a:t>
            </a:r>
            <a:r>
              <a:rPr lang="en-GB" sz="2400" b="1"/>
              <a:t> </a:t>
            </a:r>
            <a:r>
              <a:rPr lang="en-GB" sz="2400" b="1" err="1"/>
              <a:t>competente</a:t>
            </a:r>
            <a:r>
              <a:rPr lang="en-GB" sz="2400" b="1"/>
              <a:t> </a:t>
            </a:r>
            <a:r>
              <a:rPr lang="en-GB" sz="2400" b="1" err="1"/>
              <a:t>autoriteit</a:t>
            </a:r>
            <a:r>
              <a:rPr lang="en-GB" sz="2400" b="1"/>
              <a:t>: </a:t>
            </a:r>
            <a:r>
              <a:rPr lang="en-GB" sz="2400" err="1"/>
              <a:t>Verbindt</a:t>
            </a:r>
            <a:r>
              <a:rPr lang="en-GB" sz="2400"/>
              <a:t> de </a:t>
            </a:r>
            <a:r>
              <a:rPr lang="en-GB" sz="2400" err="1"/>
              <a:t>Publieke</a:t>
            </a:r>
            <a:r>
              <a:rPr lang="en-GB" sz="2400"/>
              <a:t> </a:t>
            </a:r>
            <a:r>
              <a:rPr lang="en-GB" sz="2400" err="1"/>
              <a:t>Dienstverlening</a:t>
            </a:r>
            <a:r>
              <a:rPr lang="en-GB" sz="2400"/>
              <a:t> met </a:t>
            </a:r>
            <a:r>
              <a:rPr lang="en-GB" sz="2400" err="1"/>
              <a:t>een</a:t>
            </a:r>
            <a:r>
              <a:rPr lang="en-GB" sz="2400"/>
              <a:t> </a:t>
            </a:r>
            <a:r>
              <a:rPr lang="en-GB" sz="2400" err="1"/>
              <a:t>Publieke</a:t>
            </a:r>
            <a:r>
              <a:rPr lang="en-GB" sz="2400"/>
              <a:t> </a:t>
            </a:r>
            <a:r>
              <a:rPr lang="en-GB" sz="2400" err="1"/>
              <a:t>Organisatie</a:t>
            </a:r>
            <a:r>
              <a:rPr lang="en-GB" sz="2400"/>
              <a:t>, die </a:t>
            </a:r>
            <a:r>
              <a:rPr lang="en-GB" sz="2400" err="1"/>
              <a:t>verantwoordelijk</a:t>
            </a:r>
            <a:r>
              <a:rPr lang="en-GB" sz="2400"/>
              <a:t> is </a:t>
            </a:r>
            <a:r>
              <a:rPr lang="en-GB" sz="2400" err="1"/>
              <a:t>voor</a:t>
            </a:r>
            <a:r>
              <a:rPr lang="en-GB" sz="2400"/>
              <a:t> de levering van de </a:t>
            </a:r>
            <a:r>
              <a:rPr lang="en-GB" sz="2400" err="1"/>
              <a:t>dienst</a:t>
            </a:r>
            <a:r>
              <a:rPr lang="en-GB" sz="2400"/>
              <a:t>.</a:t>
            </a:r>
          </a:p>
          <a:p>
            <a:pPr marL="137157" indent="0">
              <a:buNone/>
            </a:pPr>
            <a:endParaRPr lang="en-GB" sz="2400"/>
          </a:p>
          <a:p>
            <a:pPr marL="137157" indent="0">
              <a:buNone/>
            </a:pPr>
            <a:r>
              <a:rPr lang="en-GB" sz="2400" b="1"/>
              <a:t>status:</a:t>
            </a:r>
            <a:r>
              <a:rPr lang="en-GB" sz="2400"/>
              <a:t> </a:t>
            </a:r>
            <a:r>
              <a:rPr lang="en-GB" sz="2400" err="1"/>
              <a:t>Geeft</a:t>
            </a:r>
            <a:r>
              <a:rPr lang="en-GB" sz="2400"/>
              <a:t> </a:t>
            </a:r>
            <a:r>
              <a:rPr lang="en-GB" sz="2400" err="1"/>
              <a:t>aan</a:t>
            </a:r>
            <a:r>
              <a:rPr lang="en-GB" sz="2400"/>
              <a:t> of de </a:t>
            </a:r>
            <a:r>
              <a:rPr lang="en-GB" sz="2400" err="1"/>
              <a:t>Publieke</a:t>
            </a:r>
            <a:r>
              <a:rPr lang="en-GB" sz="2400"/>
              <a:t> </a:t>
            </a:r>
            <a:r>
              <a:rPr lang="en-GB" sz="2400" err="1"/>
              <a:t>Dienstverlening</a:t>
            </a:r>
            <a:r>
              <a:rPr lang="en-GB" sz="2400"/>
              <a:t> </a:t>
            </a:r>
            <a:r>
              <a:rPr lang="en-GB" sz="2400" err="1"/>
              <a:t>bijvoorbeeld</a:t>
            </a:r>
            <a:r>
              <a:rPr lang="en-GB" sz="2400"/>
              <a:t> </a:t>
            </a:r>
            <a:r>
              <a:rPr lang="en-GB" sz="2400" err="1"/>
              <a:t>actief</a:t>
            </a:r>
            <a:r>
              <a:rPr lang="en-GB" sz="2400"/>
              <a:t>, </a:t>
            </a:r>
            <a:r>
              <a:rPr lang="en-GB" sz="2400" err="1"/>
              <a:t>inactief</a:t>
            </a:r>
            <a:r>
              <a:rPr lang="en-GB" sz="2400"/>
              <a:t>, of in </a:t>
            </a:r>
            <a:r>
              <a:rPr lang="en-GB" sz="2400" err="1"/>
              <a:t>ontwikkeling</a:t>
            </a:r>
            <a:r>
              <a:rPr lang="en-GB" sz="2400"/>
              <a:t> is, op basis van </a:t>
            </a:r>
            <a:r>
              <a:rPr lang="en-GB" sz="2400" err="1"/>
              <a:t>een</a:t>
            </a:r>
            <a:r>
              <a:rPr lang="en-GB" sz="2400"/>
              <a:t> </a:t>
            </a:r>
            <a:r>
              <a:rPr lang="en-GB" sz="2400" err="1"/>
              <a:t>codelijst</a:t>
            </a:r>
            <a:r>
              <a:rPr lang="en-GB" sz="2400"/>
              <a:t>.</a:t>
            </a:r>
            <a:endParaRPr lang="en-BE" sz="2400" b="1"/>
          </a:p>
        </p:txBody>
      </p:sp>
      <p:pic>
        <p:nvPicPr>
          <p:cNvPr id="4" name="Picture 3">
            <a:extLst>
              <a:ext uri="{FF2B5EF4-FFF2-40B4-BE49-F238E27FC236}">
                <a16:creationId xmlns:a16="http://schemas.microsoft.com/office/drawing/2014/main" id="{7F9B299D-7325-FB34-49FD-D17BD9EA25A0}"/>
              </a:ext>
            </a:extLst>
          </p:cNvPr>
          <p:cNvPicPr>
            <a:picLocks noChangeAspect="1"/>
          </p:cNvPicPr>
          <p:nvPr/>
        </p:nvPicPr>
        <p:blipFill>
          <a:blip r:embed="rId2"/>
          <a:stretch>
            <a:fillRect/>
          </a:stretch>
        </p:blipFill>
        <p:spPr>
          <a:xfrm>
            <a:off x="720001" y="2200563"/>
            <a:ext cx="5124834" cy="2720374"/>
          </a:xfrm>
          <a:prstGeom prst="rect">
            <a:avLst/>
          </a:prstGeom>
        </p:spPr>
      </p:pic>
    </p:spTree>
    <p:extLst>
      <p:ext uri="{BB962C8B-B14F-4D97-AF65-F5344CB8AC3E}">
        <p14:creationId xmlns:p14="http://schemas.microsoft.com/office/powerpoint/2010/main" val="1939137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7B958-68AC-5720-7769-1D686F2D2AAE}"/>
              </a:ext>
            </a:extLst>
          </p:cNvPr>
          <p:cNvSpPr>
            <a:spLocks noGrp="1"/>
          </p:cNvSpPr>
          <p:nvPr>
            <p:ph type="title"/>
          </p:nvPr>
        </p:nvSpPr>
        <p:spPr/>
        <p:txBody>
          <a:bodyPr/>
          <a:lstStyle/>
          <a:p>
            <a:r>
              <a:rPr lang="en-BE"/>
              <a:t>Definities: Voorwaarde</a:t>
            </a:r>
          </a:p>
        </p:txBody>
      </p:sp>
      <p:pic>
        <p:nvPicPr>
          <p:cNvPr id="4" name="Picture 3">
            <a:extLst>
              <a:ext uri="{FF2B5EF4-FFF2-40B4-BE49-F238E27FC236}">
                <a16:creationId xmlns:a16="http://schemas.microsoft.com/office/drawing/2014/main" id="{517A8C7F-283B-667B-BB3F-62D4E8955185}"/>
              </a:ext>
            </a:extLst>
          </p:cNvPr>
          <p:cNvPicPr>
            <a:picLocks noChangeAspect="1"/>
          </p:cNvPicPr>
          <p:nvPr/>
        </p:nvPicPr>
        <p:blipFill>
          <a:blip r:embed="rId2"/>
          <a:stretch>
            <a:fillRect/>
          </a:stretch>
        </p:blipFill>
        <p:spPr>
          <a:xfrm>
            <a:off x="1178810" y="1465600"/>
            <a:ext cx="9658065" cy="2789182"/>
          </a:xfrm>
          <a:prstGeom prst="rect">
            <a:avLst/>
          </a:prstGeom>
        </p:spPr>
      </p:pic>
      <p:sp>
        <p:nvSpPr>
          <p:cNvPr id="3" name="Text Placeholder 2">
            <a:extLst>
              <a:ext uri="{FF2B5EF4-FFF2-40B4-BE49-F238E27FC236}">
                <a16:creationId xmlns:a16="http://schemas.microsoft.com/office/drawing/2014/main" id="{E2824623-7FB2-B937-29D7-5E213E258CBE}"/>
              </a:ext>
            </a:extLst>
          </p:cNvPr>
          <p:cNvSpPr>
            <a:spLocks noGrp="1"/>
          </p:cNvSpPr>
          <p:nvPr>
            <p:ph type="body" idx="1"/>
          </p:nvPr>
        </p:nvSpPr>
        <p:spPr>
          <a:xfrm>
            <a:off x="1178810" y="4573545"/>
            <a:ext cx="9658064" cy="1209417"/>
          </a:xfrm>
        </p:spPr>
        <p:txBody>
          <a:bodyPr/>
          <a:lstStyle/>
          <a:p>
            <a:pPr marL="137157" indent="0">
              <a:buNone/>
            </a:pPr>
            <a:r>
              <a:rPr lang="en-BE" b="1"/>
              <a:t>Voorwaarde: </a:t>
            </a:r>
            <a:r>
              <a:rPr lang="en-GB" b="1"/>
              <a:t>﻿</a:t>
            </a:r>
            <a:r>
              <a:rPr lang="en-GB" err="1"/>
              <a:t>Iets</a:t>
            </a:r>
            <a:r>
              <a:rPr lang="en-GB"/>
              <a:t> </a:t>
            </a:r>
            <a:r>
              <a:rPr lang="en-GB" err="1"/>
              <a:t>dat</a:t>
            </a:r>
            <a:r>
              <a:rPr lang="en-GB"/>
              <a:t> </a:t>
            </a:r>
            <a:r>
              <a:rPr lang="en-GB" err="1"/>
              <a:t>nodig</a:t>
            </a:r>
            <a:r>
              <a:rPr lang="en-GB"/>
              <a:t> is of </a:t>
            </a:r>
            <a:r>
              <a:rPr lang="en-GB" err="1"/>
              <a:t>waarvan</a:t>
            </a:r>
            <a:r>
              <a:rPr lang="en-GB"/>
              <a:t> </a:t>
            </a:r>
            <a:r>
              <a:rPr lang="en-GB" err="1"/>
              <a:t>vereist</a:t>
            </a:r>
            <a:r>
              <a:rPr lang="en-GB"/>
              <a:t> is </a:t>
            </a:r>
            <a:r>
              <a:rPr lang="en-GB" err="1"/>
              <a:t>dat</a:t>
            </a:r>
            <a:r>
              <a:rPr lang="en-GB"/>
              <a:t> het </a:t>
            </a:r>
            <a:r>
              <a:rPr lang="en-GB" err="1"/>
              <a:t>gebeurt</a:t>
            </a:r>
            <a:r>
              <a:rPr lang="en-GB"/>
              <a:t> </a:t>
            </a:r>
            <a:r>
              <a:rPr lang="en-GB" err="1"/>
              <a:t>voordat</a:t>
            </a:r>
            <a:r>
              <a:rPr lang="en-GB"/>
              <a:t> </a:t>
            </a:r>
            <a:r>
              <a:rPr lang="en-GB" err="1"/>
              <a:t>iets</a:t>
            </a:r>
            <a:r>
              <a:rPr lang="en-GB"/>
              <a:t> </a:t>
            </a:r>
            <a:r>
              <a:rPr lang="en-GB" err="1"/>
              <a:t>anders</a:t>
            </a:r>
            <a:r>
              <a:rPr lang="en-GB"/>
              <a:t> </a:t>
            </a:r>
            <a:r>
              <a:rPr lang="en-GB" err="1"/>
              <a:t>gebeurt</a:t>
            </a:r>
            <a:r>
              <a:rPr lang="en-GB"/>
              <a:t>.</a:t>
            </a:r>
            <a:r>
              <a:rPr lang="en-BE"/>
              <a:t> </a:t>
            </a:r>
          </a:p>
        </p:txBody>
      </p:sp>
    </p:spTree>
    <p:extLst>
      <p:ext uri="{BB962C8B-B14F-4D97-AF65-F5344CB8AC3E}">
        <p14:creationId xmlns:p14="http://schemas.microsoft.com/office/powerpoint/2010/main" val="1762040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D1AED-EBFF-782B-31E3-6DB9A8A7B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4D1D1-F672-E7E4-8EC8-53F083D51E6A}"/>
              </a:ext>
            </a:extLst>
          </p:cNvPr>
          <p:cNvSpPr>
            <a:spLocks noGrp="1"/>
          </p:cNvSpPr>
          <p:nvPr>
            <p:ph type="title"/>
          </p:nvPr>
        </p:nvSpPr>
        <p:spPr/>
        <p:txBody>
          <a:bodyPr/>
          <a:lstStyle/>
          <a:p>
            <a:r>
              <a:rPr lang="en-BE"/>
              <a:t>Definities: Voorwaarde</a:t>
            </a:r>
          </a:p>
        </p:txBody>
      </p:sp>
      <p:sp>
        <p:nvSpPr>
          <p:cNvPr id="8" name="Text Placeholder 2">
            <a:extLst>
              <a:ext uri="{FF2B5EF4-FFF2-40B4-BE49-F238E27FC236}">
                <a16:creationId xmlns:a16="http://schemas.microsoft.com/office/drawing/2014/main" id="{81A23E69-3121-1226-04CF-BD15A950A009}"/>
              </a:ext>
            </a:extLst>
          </p:cNvPr>
          <p:cNvSpPr>
            <a:spLocks noGrp="1"/>
          </p:cNvSpPr>
          <p:nvPr>
            <p:ph type="body" idx="1"/>
          </p:nvPr>
        </p:nvSpPr>
        <p:spPr>
          <a:xfrm>
            <a:off x="6746787" y="1592999"/>
            <a:ext cx="5120627" cy="3672000"/>
          </a:xfrm>
        </p:spPr>
        <p:txBody>
          <a:bodyPr/>
          <a:lstStyle/>
          <a:p>
            <a:pPr marL="137157" indent="0">
              <a:buNone/>
            </a:pPr>
            <a:r>
              <a:rPr lang="en-GB" sz="2400" b="1" err="1"/>
              <a:t>beschrijving</a:t>
            </a:r>
            <a:r>
              <a:rPr lang="en-GB" sz="2400" b="1"/>
              <a:t>: </a:t>
            </a:r>
            <a:r>
              <a:rPr lang="en-GB" sz="2400"/>
              <a:t>Korte </a:t>
            </a:r>
            <a:r>
              <a:rPr lang="en-GB" sz="2400" err="1"/>
              <a:t>uitleg</a:t>
            </a:r>
            <a:r>
              <a:rPr lang="en-GB" sz="2400"/>
              <a:t> over de </a:t>
            </a:r>
            <a:r>
              <a:rPr lang="en-GB" sz="2400" err="1"/>
              <a:t>aard</a:t>
            </a:r>
            <a:r>
              <a:rPr lang="en-GB" sz="2400"/>
              <a:t>, </a:t>
            </a:r>
            <a:r>
              <a:rPr lang="en-GB" sz="2400" err="1"/>
              <a:t>kenmerken</a:t>
            </a:r>
            <a:r>
              <a:rPr lang="en-GB" sz="2400"/>
              <a:t>, </a:t>
            </a:r>
            <a:r>
              <a:rPr lang="en-GB" sz="2400" err="1"/>
              <a:t>toepassingen</a:t>
            </a:r>
            <a:r>
              <a:rPr lang="en-GB" sz="2400"/>
              <a:t> of </a:t>
            </a:r>
            <a:r>
              <a:rPr lang="en-GB" sz="2400" err="1"/>
              <a:t>andere</a:t>
            </a:r>
            <a:r>
              <a:rPr lang="en-GB" sz="2400"/>
              <a:t> </a:t>
            </a:r>
            <a:r>
              <a:rPr lang="en-GB" sz="2400" err="1"/>
              <a:t>aanvullende</a:t>
            </a:r>
            <a:r>
              <a:rPr lang="en-GB" sz="2400"/>
              <a:t> </a:t>
            </a:r>
            <a:r>
              <a:rPr lang="en-GB" sz="2400" err="1"/>
              <a:t>informatie</a:t>
            </a:r>
            <a:r>
              <a:rPr lang="en-GB" sz="2400"/>
              <a:t> die </a:t>
            </a:r>
            <a:r>
              <a:rPr lang="en-GB" sz="2400" err="1"/>
              <a:t>helpt</a:t>
            </a:r>
            <a:r>
              <a:rPr lang="en-GB" sz="2400"/>
              <a:t> </a:t>
            </a:r>
            <a:r>
              <a:rPr lang="en-GB" sz="2400" err="1"/>
              <a:t>bij</a:t>
            </a:r>
            <a:r>
              <a:rPr lang="en-GB" sz="2400"/>
              <a:t> het </a:t>
            </a:r>
            <a:r>
              <a:rPr lang="en-GB" sz="2400" err="1"/>
              <a:t>verduidelijken</a:t>
            </a:r>
            <a:r>
              <a:rPr lang="en-GB" sz="2400"/>
              <a:t> van de </a:t>
            </a:r>
            <a:r>
              <a:rPr lang="en-GB" sz="2400" err="1"/>
              <a:t>Voorwaarde</a:t>
            </a:r>
            <a:r>
              <a:rPr lang="en-GB" sz="2400"/>
              <a:t>.</a:t>
            </a:r>
          </a:p>
          <a:p>
            <a:pPr marL="137157" indent="0">
              <a:buNone/>
            </a:pPr>
            <a:endParaRPr lang="en-GB" sz="2400"/>
          </a:p>
          <a:p>
            <a:pPr marL="137157" indent="0">
              <a:buNone/>
            </a:pPr>
            <a:r>
              <a:rPr lang="en-GB" sz="2400" b="1"/>
              <a:t>type: </a:t>
            </a:r>
            <a:r>
              <a:rPr lang="en-GB" sz="2400" err="1"/>
              <a:t>Classificering</a:t>
            </a:r>
            <a:r>
              <a:rPr lang="en-GB" sz="2400"/>
              <a:t> van de </a:t>
            </a:r>
            <a:r>
              <a:rPr lang="en-GB" sz="2400" err="1"/>
              <a:t>Voorwaarde</a:t>
            </a:r>
            <a:r>
              <a:rPr lang="en-GB" sz="2400"/>
              <a:t> </a:t>
            </a:r>
            <a:r>
              <a:rPr lang="en-GB" sz="2400" err="1"/>
              <a:t>aan</a:t>
            </a:r>
            <a:r>
              <a:rPr lang="en-GB" sz="2400"/>
              <a:t> de hand van </a:t>
            </a:r>
            <a:r>
              <a:rPr lang="en-GB" sz="2400" err="1"/>
              <a:t>een</a:t>
            </a:r>
            <a:r>
              <a:rPr lang="en-GB" sz="2400"/>
              <a:t> </a:t>
            </a:r>
            <a:r>
              <a:rPr lang="en-GB" sz="2400" err="1"/>
              <a:t>gecontroleerde</a:t>
            </a:r>
            <a:r>
              <a:rPr lang="en-GB" sz="2400"/>
              <a:t> </a:t>
            </a:r>
            <a:r>
              <a:rPr lang="en-GB" sz="2400" err="1"/>
              <a:t>codelijst</a:t>
            </a:r>
            <a:r>
              <a:rPr lang="en-GB" sz="2400"/>
              <a:t>.</a:t>
            </a:r>
          </a:p>
          <a:p>
            <a:pPr marL="137157" indent="0">
              <a:buNone/>
            </a:pPr>
            <a:endParaRPr lang="en-GB" sz="2400" b="1"/>
          </a:p>
          <a:p>
            <a:pPr marL="137157" indent="0">
              <a:buNone/>
            </a:pPr>
            <a:r>
              <a:rPr lang="en-GB" sz="2400" b="1" err="1"/>
              <a:t>uitgever</a:t>
            </a:r>
            <a:r>
              <a:rPr lang="en-GB" sz="2400" b="1"/>
              <a:t>: </a:t>
            </a:r>
            <a:r>
              <a:rPr lang="en-GB" sz="2400"/>
              <a:t>Agent die de </a:t>
            </a:r>
            <a:r>
              <a:rPr lang="en-GB" sz="2400" err="1"/>
              <a:t>Voorwaarde</a:t>
            </a:r>
            <a:r>
              <a:rPr lang="en-GB" sz="2400"/>
              <a:t> </a:t>
            </a:r>
            <a:r>
              <a:rPr lang="en-GB" sz="2400" err="1"/>
              <a:t>heeft</a:t>
            </a:r>
            <a:r>
              <a:rPr lang="en-GB" sz="2400"/>
              <a:t> </a:t>
            </a:r>
            <a:r>
              <a:rPr lang="en-GB" sz="2400" err="1"/>
              <a:t>uitgegeven</a:t>
            </a:r>
            <a:r>
              <a:rPr lang="en-GB" sz="2400"/>
              <a:t>.</a:t>
            </a:r>
            <a:endParaRPr lang="en-BE" sz="2400"/>
          </a:p>
        </p:txBody>
      </p:sp>
      <p:pic>
        <p:nvPicPr>
          <p:cNvPr id="3" name="Picture 2">
            <a:extLst>
              <a:ext uri="{FF2B5EF4-FFF2-40B4-BE49-F238E27FC236}">
                <a16:creationId xmlns:a16="http://schemas.microsoft.com/office/drawing/2014/main" id="{317B607B-2E3D-5B61-C588-5C1EC12F6CAB}"/>
              </a:ext>
            </a:extLst>
          </p:cNvPr>
          <p:cNvPicPr>
            <a:picLocks noChangeAspect="1"/>
          </p:cNvPicPr>
          <p:nvPr/>
        </p:nvPicPr>
        <p:blipFill>
          <a:blip r:embed="rId2"/>
          <a:stretch>
            <a:fillRect/>
          </a:stretch>
        </p:blipFill>
        <p:spPr>
          <a:xfrm>
            <a:off x="1314887" y="1945262"/>
            <a:ext cx="3866711" cy="2967476"/>
          </a:xfrm>
          <a:prstGeom prst="rect">
            <a:avLst/>
          </a:prstGeom>
        </p:spPr>
      </p:pic>
    </p:spTree>
    <p:extLst>
      <p:ext uri="{BB962C8B-B14F-4D97-AF65-F5344CB8AC3E}">
        <p14:creationId xmlns:p14="http://schemas.microsoft.com/office/powerpoint/2010/main" val="98575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FB98-D108-7BA7-2736-07CB9A75E702}"/>
              </a:ext>
            </a:extLst>
          </p:cNvPr>
          <p:cNvSpPr>
            <a:spLocks noGrp="1"/>
          </p:cNvSpPr>
          <p:nvPr>
            <p:ph type="title"/>
          </p:nvPr>
        </p:nvSpPr>
        <p:spPr/>
        <p:txBody>
          <a:bodyPr/>
          <a:lstStyle/>
          <a:p>
            <a:r>
              <a:rPr lang="en-BE" dirty="0"/>
              <a:t>Definities: Voorwaarde Collectie</a:t>
            </a:r>
          </a:p>
        </p:txBody>
      </p:sp>
      <p:sp>
        <p:nvSpPr>
          <p:cNvPr id="5" name="Text Placeholder 2">
            <a:extLst>
              <a:ext uri="{FF2B5EF4-FFF2-40B4-BE49-F238E27FC236}">
                <a16:creationId xmlns:a16="http://schemas.microsoft.com/office/drawing/2014/main" id="{0BCAEED6-02A3-DAA4-00F3-744283834D93}"/>
              </a:ext>
            </a:extLst>
          </p:cNvPr>
          <p:cNvSpPr>
            <a:spLocks noGrp="1"/>
          </p:cNvSpPr>
          <p:nvPr>
            <p:ph type="body" idx="1"/>
          </p:nvPr>
        </p:nvSpPr>
        <p:spPr>
          <a:xfrm>
            <a:off x="6526070" y="1593000"/>
            <a:ext cx="5120627" cy="3672000"/>
          </a:xfrm>
        </p:spPr>
        <p:txBody>
          <a:bodyPr/>
          <a:lstStyle/>
          <a:p>
            <a:pPr marL="137157" indent="0">
              <a:buNone/>
            </a:pPr>
            <a:r>
              <a:rPr lang="en-GB" sz="2400" b="1" dirty="0" err="1"/>
              <a:t>Voorwaarde</a:t>
            </a:r>
            <a:r>
              <a:rPr lang="en-GB" sz="2400" b="1" dirty="0"/>
              <a:t> </a:t>
            </a:r>
            <a:r>
              <a:rPr lang="en-GB" sz="2400" b="1" dirty="0" err="1"/>
              <a:t>Collectie</a:t>
            </a:r>
            <a:r>
              <a:rPr lang="en-GB" sz="2400" b="1" dirty="0"/>
              <a:t>: </a:t>
            </a:r>
            <a:r>
              <a:rPr lang="en-GB" sz="2400" dirty="0" err="1"/>
              <a:t>Voorwaarde</a:t>
            </a:r>
            <a:r>
              <a:rPr lang="en-GB" sz="2400" dirty="0"/>
              <a:t> die </a:t>
            </a:r>
            <a:r>
              <a:rPr lang="en-GB" sz="2400" dirty="0" err="1"/>
              <a:t>andere</a:t>
            </a:r>
            <a:r>
              <a:rPr lang="en-GB" sz="2400" dirty="0"/>
              <a:t> </a:t>
            </a:r>
            <a:r>
              <a:rPr lang="en-GB" sz="2400" dirty="0" err="1"/>
              <a:t>Voorwaarden</a:t>
            </a:r>
            <a:r>
              <a:rPr lang="en-GB" sz="2400" dirty="0"/>
              <a:t> </a:t>
            </a:r>
            <a:r>
              <a:rPr lang="en-GB" sz="2400" dirty="0" err="1"/>
              <a:t>verbindt</a:t>
            </a:r>
            <a:r>
              <a:rPr lang="en-GB" sz="2400" dirty="0"/>
              <a:t> via </a:t>
            </a:r>
            <a:r>
              <a:rPr lang="en-GB" sz="2400" dirty="0" err="1"/>
              <a:t>operaties</a:t>
            </a:r>
            <a:r>
              <a:rPr lang="en-GB" sz="2400" dirty="0"/>
              <a:t>, </a:t>
            </a:r>
            <a:r>
              <a:rPr lang="en-GB" sz="2400" dirty="0" err="1"/>
              <a:t>zoals</a:t>
            </a:r>
            <a:r>
              <a:rPr lang="en-GB" sz="2400" dirty="0"/>
              <a:t> AND </a:t>
            </a:r>
            <a:r>
              <a:rPr lang="en-GB" sz="2400" dirty="0" err="1"/>
              <a:t>en</a:t>
            </a:r>
            <a:r>
              <a:rPr lang="en-GB" sz="2400" dirty="0"/>
              <a:t> OR.</a:t>
            </a:r>
          </a:p>
          <a:p>
            <a:pPr marL="137157" indent="0">
              <a:buNone/>
            </a:pPr>
            <a:endParaRPr lang="en-GB" sz="2400" dirty="0"/>
          </a:p>
          <a:p>
            <a:pPr marL="137157" indent="0">
              <a:buNone/>
            </a:pPr>
            <a:r>
              <a:rPr lang="en-GB" sz="2400" b="1" dirty="0" err="1"/>
              <a:t>operatie</a:t>
            </a:r>
            <a:r>
              <a:rPr lang="en-GB" sz="2400" b="1" dirty="0"/>
              <a:t>: </a:t>
            </a:r>
            <a:r>
              <a:rPr lang="en-GB" sz="2400" dirty="0" err="1"/>
              <a:t>Logische</a:t>
            </a:r>
            <a:r>
              <a:rPr lang="en-GB" sz="2400" dirty="0"/>
              <a:t> </a:t>
            </a:r>
            <a:r>
              <a:rPr lang="en-GB" sz="2400" dirty="0" err="1"/>
              <a:t>operatie</a:t>
            </a:r>
            <a:r>
              <a:rPr lang="en-GB" sz="2400" dirty="0"/>
              <a:t> die </a:t>
            </a:r>
            <a:r>
              <a:rPr lang="en-GB" sz="2400" dirty="0" err="1"/>
              <a:t>toegepast</a:t>
            </a:r>
            <a:r>
              <a:rPr lang="en-GB" sz="2400" dirty="0"/>
              <a:t> </a:t>
            </a:r>
            <a:r>
              <a:rPr lang="en-GB" sz="2400" dirty="0" err="1"/>
              <a:t>wordt</a:t>
            </a:r>
            <a:r>
              <a:rPr lang="en-GB" sz="2400" dirty="0"/>
              <a:t> op de </a:t>
            </a:r>
            <a:r>
              <a:rPr lang="en-GB" sz="2400" dirty="0" err="1"/>
              <a:t>Voorwaarden</a:t>
            </a:r>
            <a:r>
              <a:rPr lang="en-GB" sz="2400" dirty="0"/>
              <a:t>.</a:t>
            </a:r>
            <a:endParaRPr lang="en-BE" sz="2400" dirty="0"/>
          </a:p>
        </p:txBody>
      </p:sp>
      <p:pic>
        <p:nvPicPr>
          <p:cNvPr id="3" name="Picture 2">
            <a:extLst>
              <a:ext uri="{FF2B5EF4-FFF2-40B4-BE49-F238E27FC236}">
                <a16:creationId xmlns:a16="http://schemas.microsoft.com/office/drawing/2014/main" id="{F3395356-77A0-819D-D1DE-4D687C7F3EA4}"/>
              </a:ext>
            </a:extLst>
          </p:cNvPr>
          <p:cNvPicPr>
            <a:picLocks noChangeAspect="1"/>
          </p:cNvPicPr>
          <p:nvPr/>
        </p:nvPicPr>
        <p:blipFill>
          <a:blip r:embed="rId2"/>
          <a:stretch>
            <a:fillRect/>
          </a:stretch>
        </p:blipFill>
        <p:spPr>
          <a:xfrm>
            <a:off x="1243209" y="1592999"/>
            <a:ext cx="4311191" cy="3856656"/>
          </a:xfrm>
          <a:prstGeom prst="rect">
            <a:avLst/>
          </a:prstGeom>
        </p:spPr>
      </p:pic>
    </p:spTree>
    <p:extLst>
      <p:ext uri="{BB962C8B-B14F-4D97-AF65-F5344CB8AC3E}">
        <p14:creationId xmlns:p14="http://schemas.microsoft.com/office/powerpoint/2010/main" val="1589957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5BCC2-383C-6726-9C88-6F7396707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CE6AD7-0F05-5716-DB67-7BEF82E0AAA2}"/>
              </a:ext>
            </a:extLst>
          </p:cNvPr>
          <p:cNvSpPr>
            <a:spLocks noGrp="1"/>
          </p:cNvSpPr>
          <p:nvPr>
            <p:ph type="title"/>
          </p:nvPr>
        </p:nvSpPr>
        <p:spPr/>
        <p:txBody>
          <a:bodyPr/>
          <a:lstStyle/>
          <a:p>
            <a:r>
              <a:rPr lang="en-BE" dirty="0"/>
              <a:t>Definities: Voorwaarde Collectie</a:t>
            </a:r>
          </a:p>
        </p:txBody>
      </p:sp>
      <p:sp>
        <p:nvSpPr>
          <p:cNvPr id="5" name="Text Placeholder 2">
            <a:extLst>
              <a:ext uri="{FF2B5EF4-FFF2-40B4-BE49-F238E27FC236}">
                <a16:creationId xmlns:a16="http://schemas.microsoft.com/office/drawing/2014/main" id="{518609CD-417F-63EA-0B13-560715EC7353}"/>
              </a:ext>
            </a:extLst>
          </p:cNvPr>
          <p:cNvSpPr>
            <a:spLocks noGrp="1"/>
          </p:cNvSpPr>
          <p:nvPr>
            <p:ph type="body" idx="1"/>
          </p:nvPr>
        </p:nvSpPr>
        <p:spPr>
          <a:xfrm>
            <a:off x="5948855" y="1593000"/>
            <a:ext cx="5791199" cy="3672000"/>
          </a:xfrm>
        </p:spPr>
        <p:txBody>
          <a:bodyPr/>
          <a:lstStyle/>
          <a:p>
            <a:pPr marL="137157" indent="0">
              <a:buNone/>
            </a:pPr>
            <a:r>
              <a:rPr lang="en-GB" sz="2400" b="1" dirty="0" err="1"/>
              <a:t>heeft</a:t>
            </a:r>
            <a:r>
              <a:rPr lang="en-GB" sz="2400" b="1" dirty="0"/>
              <a:t> </a:t>
            </a:r>
            <a:r>
              <a:rPr lang="en-GB" sz="2400" b="1" dirty="0" err="1"/>
              <a:t>voorwaarde</a:t>
            </a:r>
            <a:r>
              <a:rPr lang="en-GB" sz="2400" b="1" dirty="0"/>
              <a:t>: </a:t>
            </a:r>
            <a:r>
              <a:rPr lang="en-GB" sz="2400" dirty="0"/>
              <a:t>﻿</a:t>
            </a:r>
            <a:r>
              <a:rPr lang="en-GB" sz="2400" dirty="0" err="1"/>
              <a:t>Subvoorwaarde</a:t>
            </a:r>
            <a:r>
              <a:rPr lang="en-GB" sz="2400" dirty="0"/>
              <a:t> van de </a:t>
            </a:r>
            <a:r>
              <a:rPr lang="en-GB" sz="2400" dirty="0" err="1"/>
              <a:t>Voorwaarde</a:t>
            </a:r>
            <a:r>
              <a:rPr lang="en-GB" sz="2400" dirty="0"/>
              <a:t>.</a:t>
            </a:r>
          </a:p>
          <a:p>
            <a:pPr marL="137157" indent="0">
              <a:buNone/>
            </a:pPr>
            <a:endParaRPr lang="en-GB" sz="2400" dirty="0"/>
          </a:p>
          <a:p>
            <a:pPr marL="137157" indent="0">
              <a:buNone/>
            </a:pPr>
            <a:r>
              <a:rPr lang="en-GB" sz="2400" b="1" dirty="0"/>
              <a:t>is </a:t>
            </a:r>
            <a:r>
              <a:rPr lang="en-GB" sz="2400" b="1" dirty="0" err="1"/>
              <a:t>voorwaarde</a:t>
            </a:r>
            <a:r>
              <a:rPr lang="en-GB" sz="2400" b="1" dirty="0"/>
              <a:t> van: </a:t>
            </a:r>
            <a:r>
              <a:rPr lang="en-GB" sz="2400" dirty="0"/>
              <a:t>﻿</a:t>
            </a:r>
            <a:r>
              <a:rPr lang="en-GB" sz="2400" dirty="0" err="1"/>
              <a:t>Supervoorwaarde</a:t>
            </a:r>
            <a:r>
              <a:rPr lang="en-GB" sz="2400" dirty="0"/>
              <a:t> van de </a:t>
            </a:r>
            <a:r>
              <a:rPr lang="en-GB" sz="2400" dirty="0" err="1"/>
              <a:t>Voorwaarde</a:t>
            </a:r>
            <a:r>
              <a:rPr lang="en-GB" sz="2400" dirty="0"/>
              <a:t>.</a:t>
            </a:r>
            <a:endParaRPr lang="en-BE" sz="2400" dirty="0"/>
          </a:p>
        </p:txBody>
      </p:sp>
      <p:pic>
        <p:nvPicPr>
          <p:cNvPr id="3" name="Picture 2">
            <a:extLst>
              <a:ext uri="{FF2B5EF4-FFF2-40B4-BE49-F238E27FC236}">
                <a16:creationId xmlns:a16="http://schemas.microsoft.com/office/drawing/2014/main" id="{742560D0-FED6-0F38-F44C-C926EB3FD716}"/>
              </a:ext>
            </a:extLst>
          </p:cNvPr>
          <p:cNvPicPr>
            <a:picLocks noChangeAspect="1"/>
          </p:cNvPicPr>
          <p:nvPr/>
        </p:nvPicPr>
        <p:blipFill>
          <a:blip r:embed="rId2"/>
          <a:stretch>
            <a:fillRect/>
          </a:stretch>
        </p:blipFill>
        <p:spPr>
          <a:xfrm>
            <a:off x="1011982" y="1593000"/>
            <a:ext cx="4311191" cy="3856656"/>
          </a:xfrm>
          <a:prstGeom prst="rect">
            <a:avLst/>
          </a:prstGeom>
        </p:spPr>
      </p:pic>
    </p:spTree>
    <p:extLst>
      <p:ext uri="{BB962C8B-B14F-4D97-AF65-F5344CB8AC3E}">
        <p14:creationId xmlns:p14="http://schemas.microsoft.com/office/powerpoint/2010/main" val="2275706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39BEE-A39C-9338-EEF7-03BCE581EF0C}"/>
              </a:ext>
            </a:extLst>
          </p:cNvPr>
          <p:cNvSpPr>
            <a:spLocks noGrp="1"/>
          </p:cNvSpPr>
          <p:nvPr>
            <p:ph type="title"/>
          </p:nvPr>
        </p:nvSpPr>
        <p:spPr/>
        <p:txBody>
          <a:bodyPr/>
          <a:lstStyle/>
          <a:p>
            <a:r>
              <a:rPr lang="en-BE"/>
              <a:t>Definities: Procedure</a:t>
            </a:r>
          </a:p>
        </p:txBody>
      </p:sp>
      <p:pic>
        <p:nvPicPr>
          <p:cNvPr id="4" name="Picture 3">
            <a:extLst>
              <a:ext uri="{FF2B5EF4-FFF2-40B4-BE49-F238E27FC236}">
                <a16:creationId xmlns:a16="http://schemas.microsoft.com/office/drawing/2014/main" id="{5CED0024-8348-AA58-008B-5F9AFD76A649}"/>
              </a:ext>
            </a:extLst>
          </p:cNvPr>
          <p:cNvPicPr>
            <a:picLocks noChangeAspect="1"/>
          </p:cNvPicPr>
          <p:nvPr/>
        </p:nvPicPr>
        <p:blipFill>
          <a:blip r:embed="rId2"/>
          <a:stretch>
            <a:fillRect/>
          </a:stretch>
        </p:blipFill>
        <p:spPr>
          <a:xfrm>
            <a:off x="1693600" y="1465600"/>
            <a:ext cx="3421559" cy="4226632"/>
          </a:xfrm>
          <a:prstGeom prst="rect">
            <a:avLst/>
          </a:prstGeom>
        </p:spPr>
      </p:pic>
      <p:sp>
        <p:nvSpPr>
          <p:cNvPr id="5" name="Text Placeholder 2">
            <a:extLst>
              <a:ext uri="{FF2B5EF4-FFF2-40B4-BE49-F238E27FC236}">
                <a16:creationId xmlns:a16="http://schemas.microsoft.com/office/drawing/2014/main" id="{92D930FB-993C-C5A7-7B43-8E7F33B9B157}"/>
              </a:ext>
            </a:extLst>
          </p:cNvPr>
          <p:cNvSpPr>
            <a:spLocks noGrp="1"/>
          </p:cNvSpPr>
          <p:nvPr>
            <p:ph type="body" idx="1"/>
          </p:nvPr>
        </p:nvSpPr>
        <p:spPr>
          <a:xfrm>
            <a:off x="6378924" y="1593000"/>
            <a:ext cx="5120627" cy="3672000"/>
          </a:xfrm>
        </p:spPr>
        <p:txBody>
          <a:bodyPr/>
          <a:lstStyle/>
          <a:p>
            <a:pPr marL="137157" indent="0">
              <a:buNone/>
            </a:pPr>
            <a:r>
              <a:rPr lang="en-GB" sz="2400" b="1" dirty="0"/>
              <a:t>Procedure: </a:t>
            </a:r>
            <a:r>
              <a:rPr lang="en-GB" sz="2400" dirty="0"/>
              <a:t>Reeks </a:t>
            </a:r>
            <a:r>
              <a:rPr lang="en-GB" sz="2400" dirty="0" err="1"/>
              <a:t>stappen</a:t>
            </a:r>
            <a:r>
              <a:rPr lang="en-GB" sz="2400" dirty="0"/>
              <a:t> die de </a:t>
            </a:r>
            <a:r>
              <a:rPr lang="en-GB" sz="2400" dirty="0" err="1"/>
              <a:t>officiële</a:t>
            </a:r>
            <a:r>
              <a:rPr lang="en-GB" sz="2400" dirty="0"/>
              <a:t> of </a:t>
            </a:r>
            <a:r>
              <a:rPr lang="en-GB" sz="2400" dirty="0" err="1"/>
              <a:t>geaccepteerde</a:t>
            </a:r>
            <a:r>
              <a:rPr lang="en-GB" sz="2400" dirty="0"/>
              <a:t> </a:t>
            </a:r>
            <a:r>
              <a:rPr lang="en-GB" sz="2400" dirty="0" err="1"/>
              <a:t>manier</a:t>
            </a:r>
            <a:r>
              <a:rPr lang="en-GB" sz="2400" dirty="0"/>
              <a:t> is om </a:t>
            </a:r>
            <a:r>
              <a:rPr lang="en-GB" sz="2400" dirty="0" err="1"/>
              <a:t>iets</a:t>
            </a:r>
            <a:r>
              <a:rPr lang="en-GB" sz="2400" dirty="0"/>
              <a:t> </a:t>
            </a:r>
            <a:r>
              <a:rPr lang="en-GB" sz="2400" dirty="0" err="1"/>
              <a:t>te</a:t>
            </a:r>
            <a:r>
              <a:rPr lang="en-GB" sz="2400" dirty="0"/>
              <a:t> </a:t>
            </a:r>
            <a:r>
              <a:rPr lang="en-GB" sz="2400" dirty="0" err="1"/>
              <a:t>doen</a:t>
            </a:r>
            <a:r>
              <a:rPr lang="en-GB" sz="2400" dirty="0"/>
              <a:t>.</a:t>
            </a:r>
          </a:p>
          <a:p>
            <a:pPr marL="137157" indent="0">
              <a:buNone/>
            </a:pPr>
            <a:endParaRPr lang="en-GB" sz="2400" b="1" dirty="0"/>
          </a:p>
          <a:p>
            <a:pPr marL="137157" indent="0">
              <a:buNone/>
            </a:pPr>
            <a:r>
              <a:rPr lang="en-GB" sz="2400" b="1" dirty="0" err="1"/>
              <a:t>volgt</a:t>
            </a:r>
            <a:r>
              <a:rPr lang="en-GB" sz="2400" b="1" dirty="0"/>
              <a:t>: </a:t>
            </a:r>
            <a:r>
              <a:rPr lang="en-GB" sz="2400" dirty="0"/>
              <a:t>Procedure die de </a:t>
            </a:r>
            <a:r>
              <a:rPr lang="en-GB" sz="2400" dirty="0" err="1"/>
              <a:t>Publieke</a:t>
            </a:r>
            <a:r>
              <a:rPr lang="en-GB" sz="2400" dirty="0"/>
              <a:t> </a:t>
            </a:r>
            <a:r>
              <a:rPr lang="en-GB" sz="2400" dirty="0" err="1"/>
              <a:t>Dienstverlening</a:t>
            </a:r>
            <a:r>
              <a:rPr lang="en-GB" sz="2400" dirty="0"/>
              <a:t> </a:t>
            </a:r>
            <a:r>
              <a:rPr lang="en-GB" sz="2400" dirty="0" err="1"/>
              <a:t>volgt</a:t>
            </a:r>
            <a:r>
              <a:rPr lang="en-GB" sz="2400" dirty="0"/>
              <a:t>.</a:t>
            </a:r>
            <a:endParaRPr lang="en-BE" sz="2400" dirty="0"/>
          </a:p>
        </p:txBody>
      </p:sp>
    </p:spTree>
    <p:extLst>
      <p:ext uri="{BB962C8B-B14F-4D97-AF65-F5344CB8AC3E}">
        <p14:creationId xmlns:p14="http://schemas.microsoft.com/office/powerpoint/2010/main" val="2351029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BD2C5-80DC-5AE9-27B1-F4A7C1DCF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3D027-DCCB-708E-44E9-F4E7A9FAA8EA}"/>
              </a:ext>
            </a:extLst>
          </p:cNvPr>
          <p:cNvSpPr>
            <a:spLocks noGrp="1"/>
          </p:cNvSpPr>
          <p:nvPr>
            <p:ph type="title"/>
          </p:nvPr>
        </p:nvSpPr>
        <p:spPr/>
        <p:txBody>
          <a:bodyPr/>
          <a:lstStyle/>
          <a:p>
            <a:r>
              <a:rPr lang="en-BE"/>
              <a:t>Definities: Procedurestap</a:t>
            </a:r>
          </a:p>
        </p:txBody>
      </p:sp>
      <p:pic>
        <p:nvPicPr>
          <p:cNvPr id="4" name="Picture 3">
            <a:extLst>
              <a:ext uri="{FF2B5EF4-FFF2-40B4-BE49-F238E27FC236}">
                <a16:creationId xmlns:a16="http://schemas.microsoft.com/office/drawing/2014/main" id="{DCE46AB5-1518-0069-F5DF-550E3B92FAA9}"/>
              </a:ext>
            </a:extLst>
          </p:cNvPr>
          <p:cNvPicPr>
            <a:picLocks noChangeAspect="1"/>
          </p:cNvPicPr>
          <p:nvPr/>
        </p:nvPicPr>
        <p:blipFill>
          <a:blip r:embed="rId2"/>
          <a:stretch>
            <a:fillRect/>
          </a:stretch>
        </p:blipFill>
        <p:spPr>
          <a:xfrm>
            <a:off x="2042774" y="1465600"/>
            <a:ext cx="8455626" cy="2571301"/>
          </a:xfrm>
          <a:prstGeom prst="rect">
            <a:avLst/>
          </a:prstGeom>
        </p:spPr>
      </p:pic>
      <p:sp>
        <p:nvSpPr>
          <p:cNvPr id="5" name="Text Placeholder 2">
            <a:extLst>
              <a:ext uri="{FF2B5EF4-FFF2-40B4-BE49-F238E27FC236}">
                <a16:creationId xmlns:a16="http://schemas.microsoft.com/office/drawing/2014/main" id="{1CA456AB-57F5-BB06-E1B2-C91C69E9A7DE}"/>
              </a:ext>
            </a:extLst>
          </p:cNvPr>
          <p:cNvSpPr>
            <a:spLocks noGrp="1"/>
          </p:cNvSpPr>
          <p:nvPr>
            <p:ph type="body" idx="1"/>
          </p:nvPr>
        </p:nvSpPr>
        <p:spPr>
          <a:xfrm>
            <a:off x="1178810" y="4103989"/>
            <a:ext cx="9658064" cy="1209417"/>
          </a:xfrm>
        </p:spPr>
        <p:txBody>
          <a:bodyPr/>
          <a:lstStyle/>
          <a:p>
            <a:pPr marL="137157" indent="0">
              <a:buNone/>
            </a:pPr>
            <a:r>
              <a:rPr lang="en-BE" sz="2800" b="1"/>
              <a:t>procedurestap: </a:t>
            </a:r>
            <a:r>
              <a:rPr lang="en-GB" sz="2800" b="1"/>
              <a:t>﻿</a:t>
            </a:r>
            <a:r>
              <a:rPr lang="en-GB" sz="2800" err="1"/>
              <a:t>Een</a:t>
            </a:r>
            <a:r>
              <a:rPr lang="en-GB" sz="2800"/>
              <a:t> </a:t>
            </a:r>
            <a:r>
              <a:rPr lang="en-GB" sz="2800" err="1"/>
              <a:t>procedurestap</a:t>
            </a:r>
            <a:r>
              <a:rPr lang="en-GB" sz="2800"/>
              <a:t> is het </a:t>
            </a:r>
            <a:r>
              <a:rPr lang="en-GB" sz="2800" err="1"/>
              <a:t>geheel</a:t>
            </a:r>
            <a:r>
              <a:rPr lang="en-GB" sz="2800"/>
              <a:t> </a:t>
            </a:r>
            <a:r>
              <a:rPr lang="en-GB" sz="2800" err="1"/>
              <a:t>aan</a:t>
            </a:r>
            <a:r>
              <a:rPr lang="en-GB" sz="2800"/>
              <a:t> </a:t>
            </a:r>
            <a:r>
              <a:rPr lang="en-GB" sz="2800" err="1"/>
              <a:t>werk</a:t>
            </a:r>
            <a:r>
              <a:rPr lang="en-GB" sz="2800"/>
              <a:t> </a:t>
            </a:r>
            <a:r>
              <a:rPr lang="en-GB" sz="2800" err="1"/>
              <a:t>gedaan</a:t>
            </a:r>
            <a:r>
              <a:rPr lang="en-GB" sz="2800"/>
              <a:t> </a:t>
            </a:r>
            <a:r>
              <a:rPr lang="en-GB" sz="2800" err="1"/>
              <a:t>binnen</a:t>
            </a:r>
            <a:r>
              <a:rPr lang="en-GB" sz="2800"/>
              <a:t> </a:t>
            </a:r>
            <a:r>
              <a:rPr lang="en-GB" sz="2800" err="1"/>
              <a:t>een</a:t>
            </a:r>
            <a:r>
              <a:rPr lang="en-GB" sz="2800"/>
              <a:t> </a:t>
            </a:r>
            <a:r>
              <a:rPr lang="en-GB" sz="2800" err="1"/>
              <a:t>specifiek</a:t>
            </a:r>
            <a:r>
              <a:rPr lang="en-GB" sz="2800"/>
              <a:t> </a:t>
            </a:r>
            <a:r>
              <a:rPr lang="en-GB" sz="2800" err="1"/>
              <a:t>chronologisch</a:t>
            </a:r>
            <a:r>
              <a:rPr lang="en-GB" sz="2800"/>
              <a:t>, </a:t>
            </a:r>
            <a:r>
              <a:rPr lang="en-GB" sz="2800" err="1"/>
              <a:t>logisch</a:t>
            </a:r>
            <a:r>
              <a:rPr lang="en-GB" sz="2800"/>
              <a:t>, </a:t>
            </a:r>
            <a:r>
              <a:rPr lang="en-GB" sz="2800" err="1"/>
              <a:t>organisatorisch</a:t>
            </a:r>
            <a:r>
              <a:rPr lang="en-GB" sz="2800"/>
              <a:t> of </a:t>
            </a:r>
            <a:r>
              <a:rPr lang="en-GB" sz="2800" err="1"/>
              <a:t>wettelijk</a:t>
            </a:r>
            <a:r>
              <a:rPr lang="en-GB" sz="2800"/>
              <a:t> </a:t>
            </a:r>
            <a:r>
              <a:rPr lang="en-GB" sz="2800" err="1"/>
              <a:t>bepaald</a:t>
            </a:r>
            <a:r>
              <a:rPr lang="en-GB" sz="2800"/>
              <a:t> </a:t>
            </a:r>
            <a:r>
              <a:rPr lang="en-GB" sz="2800" err="1"/>
              <a:t>onderdeel</a:t>
            </a:r>
            <a:r>
              <a:rPr lang="en-GB" sz="2800"/>
              <a:t> van </a:t>
            </a:r>
            <a:r>
              <a:rPr lang="en-GB" sz="2800" err="1"/>
              <a:t>een</a:t>
            </a:r>
            <a:r>
              <a:rPr lang="en-GB" sz="2800"/>
              <a:t> procedure.</a:t>
            </a:r>
            <a:endParaRPr lang="en-BE" sz="2800"/>
          </a:p>
        </p:txBody>
      </p:sp>
    </p:spTree>
    <p:extLst>
      <p:ext uri="{BB962C8B-B14F-4D97-AF65-F5344CB8AC3E}">
        <p14:creationId xmlns:p14="http://schemas.microsoft.com/office/powerpoint/2010/main" val="3228972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0C27-F8EA-DD73-122E-6F951B52C32B}"/>
              </a:ext>
            </a:extLst>
          </p:cNvPr>
          <p:cNvSpPr>
            <a:spLocks noGrp="1"/>
          </p:cNvSpPr>
          <p:nvPr>
            <p:ph type="title"/>
          </p:nvPr>
        </p:nvSpPr>
        <p:spPr/>
        <p:txBody>
          <a:bodyPr/>
          <a:lstStyle/>
          <a:p>
            <a:r>
              <a:rPr lang="en-BE"/>
              <a:t>Definities: Procedurestap</a:t>
            </a:r>
          </a:p>
        </p:txBody>
      </p:sp>
      <p:pic>
        <p:nvPicPr>
          <p:cNvPr id="4" name="Picture 3">
            <a:extLst>
              <a:ext uri="{FF2B5EF4-FFF2-40B4-BE49-F238E27FC236}">
                <a16:creationId xmlns:a16="http://schemas.microsoft.com/office/drawing/2014/main" id="{F4E62A8E-308F-00D0-9411-1D1F52BDDBB4}"/>
              </a:ext>
            </a:extLst>
          </p:cNvPr>
          <p:cNvPicPr>
            <a:picLocks noChangeAspect="1"/>
          </p:cNvPicPr>
          <p:nvPr/>
        </p:nvPicPr>
        <p:blipFill>
          <a:blip r:embed="rId2"/>
          <a:stretch>
            <a:fillRect/>
          </a:stretch>
        </p:blipFill>
        <p:spPr>
          <a:xfrm>
            <a:off x="2042774" y="1465600"/>
            <a:ext cx="8455626" cy="2571301"/>
          </a:xfrm>
          <a:prstGeom prst="rect">
            <a:avLst/>
          </a:prstGeom>
        </p:spPr>
      </p:pic>
      <p:sp>
        <p:nvSpPr>
          <p:cNvPr id="5" name="Text Placeholder 2">
            <a:extLst>
              <a:ext uri="{FF2B5EF4-FFF2-40B4-BE49-F238E27FC236}">
                <a16:creationId xmlns:a16="http://schemas.microsoft.com/office/drawing/2014/main" id="{F472BAD7-F773-18DE-B652-D156046DCB09}"/>
              </a:ext>
            </a:extLst>
          </p:cNvPr>
          <p:cNvSpPr>
            <a:spLocks noGrp="1"/>
          </p:cNvSpPr>
          <p:nvPr>
            <p:ph type="body" idx="1"/>
          </p:nvPr>
        </p:nvSpPr>
        <p:spPr>
          <a:xfrm>
            <a:off x="1166453" y="4326411"/>
            <a:ext cx="9658064" cy="1209417"/>
          </a:xfrm>
        </p:spPr>
        <p:txBody>
          <a:bodyPr/>
          <a:lstStyle/>
          <a:p>
            <a:pPr marL="137157" indent="0">
              <a:buNone/>
            </a:pPr>
            <a:r>
              <a:rPr lang="en-BE" sz="2800" b="1"/>
              <a:t>Procedurestap: </a:t>
            </a:r>
            <a:r>
              <a:rPr lang="en-GB" sz="2800" b="1"/>
              <a:t>﻿</a:t>
            </a:r>
            <a:r>
              <a:rPr lang="en-GB" sz="2800" err="1"/>
              <a:t>Procedurestappen</a:t>
            </a:r>
            <a:r>
              <a:rPr lang="en-GB" sz="2800"/>
              <a:t> die </a:t>
            </a:r>
            <a:r>
              <a:rPr lang="en-GB" sz="2800" err="1"/>
              <a:t>deel</a:t>
            </a:r>
            <a:r>
              <a:rPr lang="en-GB" sz="2800"/>
              <a:t> </a:t>
            </a:r>
            <a:r>
              <a:rPr lang="en-GB" sz="2800" err="1"/>
              <a:t>uitmaken</a:t>
            </a:r>
            <a:r>
              <a:rPr lang="en-GB" sz="2800"/>
              <a:t> van de Procedure.</a:t>
            </a:r>
            <a:endParaRPr lang="en-BE" sz="2800"/>
          </a:p>
        </p:txBody>
      </p:sp>
    </p:spTree>
    <p:extLst>
      <p:ext uri="{BB962C8B-B14F-4D97-AF65-F5344CB8AC3E}">
        <p14:creationId xmlns:p14="http://schemas.microsoft.com/office/powerpoint/2010/main" val="1674652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2593e1e3a5c_0_0"/>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896" name="Google Shape;896;g2593e1e3a5c_0_0"/>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sp>
        <p:nvSpPr>
          <p:cNvPr id="897" name="Google Shape;897;g2593e1e3a5c_0_0"/>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defTabSz="1219170">
              <a:buClr>
                <a:srgbClr val="000000"/>
              </a:buClr>
              <a:buSzPts val="3700"/>
            </a:pPr>
            <a:r>
              <a:rPr lang="en-GB" sz="4933" b="1" kern="0">
                <a:solidFill>
                  <a:srgbClr val="000000"/>
                </a:solidFill>
                <a:latin typeface="Arial"/>
                <a:cs typeface="Arial"/>
                <a:sym typeface="Arial"/>
              </a:rPr>
              <a:t>Wie-is-wie?</a:t>
            </a:r>
            <a:endParaRPr sz="4933" b="1" kern="0">
              <a:solidFill>
                <a:srgbClr val="000000"/>
              </a:solidFill>
              <a:latin typeface="Arial"/>
              <a:ea typeface="Arial"/>
              <a:cs typeface="Arial"/>
              <a:sym typeface="Arial"/>
            </a:endParaRPr>
          </a:p>
        </p:txBody>
      </p:sp>
      <p:pic>
        <p:nvPicPr>
          <p:cNvPr id="898" name="Google Shape;898;g2593e1e3a5c_0_0"/>
          <p:cNvPicPr preferRelativeResize="0"/>
          <p:nvPr/>
        </p:nvPicPr>
        <p:blipFill rotWithShape="1">
          <a:blip r:embed="rId3">
            <a:alphaModFix/>
          </a:blip>
          <a:srcRect/>
          <a:stretch/>
        </p:blipFill>
        <p:spPr>
          <a:xfrm>
            <a:off x="611801" y="5774969"/>
            <a:ext cx="2376132" cy="89563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7AF3-F6B9-3459-3895-067DCC709F85}"/>
              </a:ext>
            </a:extLst>
          </p:cNvPr>
          <p:cNvSpPr>
            <a:spLocks noGrp="1"/>
          </p:cNvSpPr>
          <p:nvPr>
            <p:ph type="title"/>
          </p:nvPr>
        </p:nvSpPr>
        <p:spPr/>
        <p:txBody>
          <a:bodyPr/>
          <a:lstStyle/>
          <a:p>
            <a:r>
              <a:rPr lang="en-BE"/>
              <a:t>Definities: Consumeer Publieke Dienstverleningstap</a:t>
            </a:r>
          </a:p>
        </p:txBody>
      </p:sp>
      <p:pic>
        <p:nvPicPr>
          <p:cNvPr id="4" name="Picture 3">
            <a:extLst>
              <a:ext uri="{FF2B5EF4-FFF2-40B4-BE49-F238E27FC236}">
                <a16:creationId xmlns:a16="http://schemas.microsoft.com/office/drawing/2014/main" id="{F6B6CBD2-1F12-B02C-93EC-353EEC3B1C99}"/>
              </a:ext>
            </a:extLst>
          </p:cNvPr>
          <p:cNvPicPr>
            <a:picLocks noChangeAspect="1"/>
          </p:cNvPicPr>
          <p:nvPr/>
        </p:nvPicPr>
        <p:blipFill>
          <a:blip r:embed="rId2"/>
          <a:stretch>
            <a:fillRect/>
          </a:stretch>
        </p:blipFill>
        <p:spPr>
          <a:xfrm>
            <a:off x="3187700" y="2080055"/>
            <a:ext cx="5816600" cy="1981200"/>
          </a:xfrm>
          <a:prstGeom prst="rect">
            <a:avLst/>
          </a:prstGeom>
        </p:spPr>
      </p:pic>
      <p:sp>
        <p:nvSpPr>
          <p:cNvPr id="5" name="Text Placeholder 2">
            <a:extLst>
              <a:ext uri="{FF2B5EF4-FFF2-40B4-BE49-F238E27FC236}">
                <a16:creationId xmlns:a16="http://schemas.microsoft.com/office/drawing/2014/main" id="{6E54C4B9-33D2-2ED4-AD2F-3C2B9B806909}"/>
              </a:ext>
            </a:extLst>
          </p:cNvPr>
          <p:cNvSpPr>
            <a:spLocks noGrp="1"/>
          </p:cNvSpPr>
          <p:nvPr>
            <p:ph type="body" idx="1"/>
          </p:nvPr>
        </p:nvSpPr>
        <p:spPr>
          <a:xfrm>
            <a:off x="1266968" y="4221892"/>
            <a:ext cx="9658064" cy="1209417"/>
          </a:xfrm>
        </p:spPr>
        <p:txBody>
          <a:bodyPr/>
          <a:lstStyle/>
          <a:p>
            <a:pPr marL="137157" indent="0">
              <a:buNone/>
            </a:pPr>
            <a:r>
              <a:rPr lang="nl-NL" sz="2800" b="1"/>
              <a:t>Consumeer Publieke Dienstverleningstap: </a:t>
            </a:r>
            <a:r>
              <a:rPr lang="nl-NL" sz="2800"/>
              <a:t>Procedurestap die gebruikt wordt om aan te duiden welke Publieke Dienstverlening moet geconsumeerd worden als deel van een procedure.</a:t>
            </a:r>
            <a:endParaRPr lang="en-BE" sz="2800"/>
          </a:p>
        </p:txBody>
      </p:sp>
    </p:spTree>
    <p:extLst>
      <p:ext uri="{BB962C8B-B14F-4D97-AF65-F5344CB8AC3E}">
        <p14:creationId xmlns:p14="http://schemas.microsoft.com/office/powerpoint/2010/main" val="2537089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FC3AD-E625-0CBA-979D-4C3B8FD3494C}"/>
              </a:ext>
            </a:extLst>
          </p:cNvPr>
          <p:cNvSpPr>
            <a:spLocks noGrp="1"/>
          </p:cNvSpPr>
          <p:nvPr>
            <p:ph type="title"/>
          </p:nvPr>
        </p:nvSpPr>
        <p:spPr>
          <a:xfrm>
            <a:off x="610399" y="349600"/>
            <a:ext cx="10946673" cy="1116000"/>
          </a:xfrm>
        </p:spPr>
        <p:txBody>
          <a:bodyPr/>
          <a:lstStyle/>
          <a:p>
            <a:r>
              <a:rPr lang="en-BE" sz="3600" dirty="0"/>
              <a:t>Definities: Consumeer Publieke Dienstverleningstap</a:t>
            </a:r>
          </a:p>
        </p:txBody>
      </p:sp>
      <p:pic>
        <p:nvPicPr>
          <p:cNvPr id="4" name="Picture 3">
            <a:extLst>
              <a:ext uri="{FF2B5EF4-FFF2-40B4-BE49-F238E27FC236}">
                <a16:creationId xmlns:a16="http://schemas.microsoft.com/office/drawing/2014/main" id="{EA6D853F-907B-ABBB-7E7C-4990A359C14E}"/>
              </a:ext>
            </a:extLst>
          </p:cNvPr>
          <p:cNvPicPr>
            <a:picLocks noChangeAspect="1"/>
          </p:cNvPicPr>
          <p:nvPr/>
        </p:nvPicPr>
        <p:blipFill>
          <a:blip r:embed="rId2"/>
          <a:stretch>
            <a:fillRect/>
          </a:stretch>
        </p:blipFill>
        <p:spPr>
          <a:xfrm>
            <a:off x="719809" y="1332311"/>
            <a:ext cx="10946674" cy="5254888"/>
          </a:xfrm>
          <a:prstGeom prst="rect">
            <a:avLst/>
          </a:prstGeom>
        </p:spPr>
      </p:pic>
      <p:sp>
        <p:nvSpPr>
          <p:cNvPr id="3" name="Text Placeholder 2">
            <a:extLst>
              <a:ext uri="{FF2B5EF4-FFF2-40B4-BE49-F238E27FC236}">
                <a16:creationId xmlns:a16="http://schemas.microsoft.com/office/drawing/2014/main" id="{12F7BC53-939D-67AA-BF00-2C8A9A75C08E}"/>
              </a:ext>
            </a:extLst>
          </p:cNvPr>
          <p:cNvSpPr>
            <a:spLocks noGrp="1"/>
          </p:cNvSpPr>
          <p:nvPr>
            <p:ph type="body" idx="1"/>
          </p:nvPr>
        </p:nvSpPr>
        <p:spPr>
          <a:xfrm>
            <a:off x="5952171" y="1738076"/>
            <a:ext cx="5120627" cy="3672000"/>
          </a:xfrm>
        </p:spPr>
        <p:txBody>
          <a:bodyPr/>
          <a:lstStyle/>
          <a:p>
            <a:pPr marL="137157" indent="0">
              <a:buNone/>
            </a:pPr>
            <a:r>
              <a:rPr lang="en-GB" sz="2400" b="1" dirty="0" err="1"/>
              <a:t>geconsumeerd</a:t>
            </a:r>
            <a:r>
              <a:rPr lang="en-GB" sz="2400" b="1" dirty="0"/>
              <a:t> in: </a:t>
            </a:r>
            <a:r>
              <a:rPr lang="en-GB" sz="2400" dirty="0" err="1"/>
              <a:t>Procedurestap</a:t>
            </a:r>
            <a:r>
              <a:rPr lang="en-GB" sz="2400" dirty="0"/>
              <a:t> </a:t>
            </a:r>
            <a:r>
              <a:rPr lang="en-GB" sz="2400" dirty="0" err="1"/>
              <a:t>waar</a:t>
            </a:r>
            <a:r>
              <a:rPr lang="en-GB" sz="2400" dirty="0"/>
              <a:t> de </a:t>
            </a:r>
            <a:r>
              <a:rPr lang="en-GB" sz="2400" dirty="0" err="1"/>
              <a:t>Publieke</a:t>
            </a:r>
            <a:r>
              <a:rPr lang="en-GB" sz="2400" dirty="0"/>
              <a:t> </a:t>
            </a:r>
            <a:r>
              <a:rPr lang="en-GB" sz="2400" dirty="0" err="1"/>
              <a:t>Dienstverlening</a:t>
            </a:r>
            <a:r>
              <a:rPr lang="en-GB" sz="2400" dirty="0"/>
              <a:t> </a:t>
            </a:r>
            <a:r>
              <a:rPr lang="en-GB" sz="2400" dirty="0" err="1"/>
              <a:t>geconsumeerd</a:t>
            </a:r>
            <a:r>
              <a:rPr lang="en-GB" sz="2400" dirty="0"/>
              <a:t> </a:t>
            </a:r>
            <a:r>
              <a:rPr lang="en-GB" sz="2400" dirty="0" err="1"/>
              <a:t>wordt</a:t>
            </a:r>
            <a:r>
              <a:rPr lang="en-GB" sz="2400" dirty="0"/>
              <a:t>.</a:t>
            </a:r>
          </a:p>
          <a:p>
            <a:pPr marL="137157" indent="0">
              <a:buNone/>
            </a:pPr>
            <a:endParaRPr lang="en-GB" sz="2400" b="1" dirty="0"/>
          </a:p>
          <a:p>
            <a:pPr marL="137157" indent="0">
              <a:buNone/>
            </a:pPr>
            <a:r>
              <a:rPr lang="en-GB" sz="2400" b="1" dirty="0" err="1"/>
              <a:t>dienstverlening</a:t>
            </a:r>
            <a:r>
              <a:rPr lang="en-GB" sz="2400" b="1" dirty="0"/>
              <a:t>: </a:t>
            </a:r>
            <a:r>
              <a:rPr lang="en-GB" sz="2400" dirty="0" err="1"/>
              <a:t>Publieke</a:t>
            </a:r>
            <a:r>
              <a:rPr lang="en-GB" sz="2400" dirty="0"/>
              <a:t> </a:t>
            </a:r>
            <a:r>
              <a:rPr lang="en-GB" sz="2400" dirty="0" err="1"/>
              <a:t>Dienstverlening</a:t>
            </a:r>
            <a:r>
              <a:rPr lang="en-GB" sz="2400" dirty="0"/>
              <a:t> die </a:t>
            </a:r>
            <a:r>
              <a:rPr lang="en-GB" sz="2400" dirty="0" err="1"/>
              <a:t>geconsumeerd</a:t>
            </a:r>
            <a:r>
              <a:rPr lang="en-GB" sz="2400" dirty="0"/>
              <a:t> </a:t>
            </a:r>
            <a:r>
              <a:rPr lang="en-GB" sz="2400" dirty="0" err="1"/>
              <a:t>wordt</a:t>
            </a:r>
            <a:r>
              <a:rPr lang="en-GB" sz="2400" dirty="0"/>
              <a:t>.</a:t>
            </a:r>
            <a:endParaRPr lang="en-BE" sz="2400" dirty="0"/>
          </a:p>
        </p:txBody>
      </p:sp>
    </p:spTree>
    <p:extLst>
      <p:ext uri="{BB962C8B-B14F-4D97-AF65-F5344CB8AC3E}">
        <p14:creationId xmlns:p14="http://schemas.microsoft.com/office/powerpoint/2010/main" val="3891669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47234-3FCE-D592-5FB7-D7B5734E5329}"/>
              </a:ext>
            </a:extLst>
          </p:cNvPr>
          <p:cNvPicPr>
            <a:picLocks noChangeAspect="1"/>
          </p:cNvPicPr>
          <p:nvPr/>
        </p:nvPicPr>
        <p:blipFill>
          <a:blip r:embed="rId2"/>
          <a:stretch>
            <a:fillRect/>
          </a:stretch>
        </p:blipFill>
        <p:spPr>
          <a:xfrm>
            <a:off x="1722392" y="1987300"/>
            <a:ext cx="4048211" cy="2964887"/>
          </a:xfrm>
          <a:prstGeom prst="rect">
            <a:avLst/>
          </a:prstGeom>
        </p:spPr>
      </p:pic>
      <p:sp>
        <p:nvSpPr>
          <p:cNvPr id="2" name="Title 1">
            <a:extLst>
              <a:ext uri="{FF2B5EF4-FFF2-40B4-BE49-F238E27FC236}">
                <a16:creationId xmlns:a16="http://schemas.microsoft.com/office/drawing/2014/main" id="{7A2A6076-2989-80F0-7925-48DC9A6D37D9}"/>
              </a:ext>
            </a:extLst>
          </p:cNvPr>
          <p:cNvSpPr>
            <a:spLocks noGrp="1"/>
          </p:cNvSpPr>
          <p:nvPr>
            <p:ph type="title"/>
          </p:nvPr>
        </p:nvSpPr>
        <p:spPr/>
        <p:txBody>
          <a:bodyPr/>
          <a:lstStyle/>
          <a:p>
            <a:r>
              <a:rPr lang="en-BE"/>
              <a:t>Definities: Zone</a:t>
            </a:r>
          </a:p>
        </p:txBody>
      </p:sp>
      <p:sp>
        <p:nvSpPr>
          <p:cNvPr id="5" name="Text Placeholder 2">
            <a:extLst>
              <a:ext uri="{FF2B5EF4-FFF2-40B4-BE49-F238E27FC236}">
                <a16:creationId xmlns:a16="http://schemas.microsoft.com/office/drawing/2014/main" id="{90102438-641D-2D46-173F-7B3B449196EB}"/>
              </a:ext>
            </a:extLst>
          </p:cNvPr>
          <p:cNvSpPr>
            <a:spLocks noGrp="1"/>
          </p:cNvSpPr>
          <p:nvPr>
            <p:ph type="body" idx="1"/>
          </p:nvPr>
        </p:nvSpPr>
        <p:spPr>
          <a:xfrm>
            <a:off x="6746787" y="1592999"/>
            <a:ext cx="5120627" cy="3672000"/>
          </a:xfrm>
        </p:spPr>
        <p:txBody>
          <a:bodyPr/>
          <a:lstStyle/>
          <a:p>
            <a:pPr marL="137157" indent="0">
              <a:buNone/>
            </a:pPr>
            <a:r>
              <a:rPr lang="en-GB" sz="2400" b="1"/>
              <a:t>Zone: </a:t>
            </a:r>
            <a:r>
              <a:rPr lang="en-GB" sz="2400" err="1"/>
              <a:t>Een</a:t>
            </a:r>
            <a:r>
              <a:rPr lang="en-GB" sz="2400"/>
              <a:t> </a:t>
            </a:r>
            <a:r>
              <a:rPr lang="en-GB" sz="2400" err="1"/>
              <a:t>geografische</a:t>
            </a:r>
            <a:r>
              <a:rPr lang="en-GB" sz="2400"/>
              <a:t> </a:t>
            </a:r>
            <a:r>
              <a:rPr lang="en-GB" sz="2400" err="1"/>
              <a:t>gebied</a:t>
            </a:r>
            <a:r>
              <a:rPr lang="en-GB" sz="2400"/>
              <a:t> </a:t>
            </a:r>
            <a:r>
              <a:rPr lang="en-GB" sz="2400" err="1"/>
              <a:t>waar</a:t>
            </a:r>
            <a:r>
              <a:rPr lang="en-GB" sz="2400"/>
              <a:t> </a:t>
            </a:r>
            <a:r>
              <a:rPr lang="en-GB" sz="2400" err="1"/>
              <a:t>een</a:t>
            </a:r>
            <a:r>
              <a:rPr lang="en-GB" sz="2400"/>
              <a:t> </a:t>
            </a:r>
            <a:r>
              <a:rPr lang="en-GB" sz="2400" err="1"/>
              <a:t>beperking</a:t>
            </a:r>
            <a:r>
              <a:rPr lang="en-GB" sz="2400"/>
              <a:t> is op de </a:t>
            </a:r>
            <a:r>
              <a:rPr lang="en-GB" sz="2400" err="1"/>
              <a:t>toegang</a:t>
            </a:r>
            <a:r>
              <a:rPr lang="en-GB" sz="2400"/>
              <a:t>.</a:t>
            </a:r>
          </a:p>
          <a:p>
            <a:pPr marL="137157" indent="0">
              <a:buNone/>
            </a:pPr>
            <a:endParaRPr lang="en-GB" sz="2400"/>
          </a:p>
          <a:p>
            <a:pPr marL="137157" indent="0">
              <a:buNone/>
            </a:pPr>
            <a:r>
              <a:rPr lang="en-GB" sz="2400" b="1" err="1"/>
              <a:t>geometrie</a:t>
            </a:r>
            <a:r>
              <a:rPr lang="en-GB" sz="2400" b="1"/>
              <a:t>: </a:t>
            </a:r>
            <a:r>
              <a:rPr lang="en-GB" sz="2400" err="1"/>
              <a:t>Ruimtelijke</a:t>
            </a:r>
            <a:r>
              <a:rPr lang="en-GB" sz="2400"/>
              <a:t> </a:t>
            </a:r>
            <a:r>
              <a:rPr lang="en-GB" sz="2400" err="1"/>
              <a:t>voorstelling</a:t>
            </a:r>
            <a:r>
              <a:rPr lang="en-GB" sz="2400"/>
              <a:t> van de Zone.</a:t>
            </a:r>
          </a:p>
          <a:p>
            <a:pPr marL="137157" indent="0">
              <a:buNone/>
            </a:pPr>
            <a:endParaRPr lang="en-GB" sz="2400"/>
          </a:p>
          <a:p>
            <a:pPr marL="137157" indent="0">
              <a:buNone/>
            </a:pPr>
            <a:r>
              <a:rPr lang="en-GB" sz="2400" b="1"/>
              <a:t>naam: </a:t>
            </a:r>
            <a:r>
              <a:rPr lang="en-GB" sz="2400"/>
              <a:t>Naam van de Zone.</a:t>
            </a:r>
            <a:endParaRPr lang="en-BE" sz="2400"/>
          </a:p>
        </p:txBody>
      </p:sp>
    </p:spTree>
    <p:extLst>
      <p:ext uri="{BB962C8B-B14F-4D97-AF65-F5344CB8AC3E}">
        <p14:creationId xmlns:p14="http://schemas.microsoft.com/office/powerpoint/2010/main" val="205764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58F3-8928-DD1C-3ED2-BBDE25904E16}"/>
              </a:ext>
            </a:extLst>
          </p:cNvPr>
          <p:cNvSpPr>
            <a:spLocks noGrp="1"/>
          </p:cNvSpPr>
          <p:nvPr>
            <p:ph type="title"/>
          </p:nvPr>
        </p:nvSpPr>
        <p:spPr/>
        <p:txBody>
          <a:bodyPr/>
          <a:lstStyle/>
          <a:p>
            <a:r>
              <a:rPr lang="en-GB" b="1" err="1"/>
              <a:t>Datavoorbeeld</a:t>
            </a:r>
            <a:r>
              <a:rPr lang="en-GB" b="1"/>
              <a:t> 2</a:t>
            </a:r>
            <a:endParaRPr lang="en-US"/>
          </a:p>
        </p:txBody>
      </p:sp>
      <p:sp>
        <p:nvSpPr>
          <p:cNvPr id="4" name="Text Placeholder 3">
            <a:extLst>
              <a:ext uri="{FF2B5EF4-FFF2-40B4-BE49-F238E27FC236}">
                <a16:creationId xmlns:a16="http://schemas.microsoft.com/office/drawing/2014/main" id="{6445C00D-B576-21F8-A845-8302CF45DDB7}"/>
              </a:ext>
            </a:extLst>
          </p:cNvPr>
          <p:cNvSpPr>
            <a:spLocks noGrp="1"/>
          </p:cNvSpPr>
          <p:nvPr>
            <p:ph type="body" idx="1"/>
          </p:nvPr>
        </p:nvSpPr>
        <p:spPr>
          <a:xfrm>
            <a:off x="720725" y="2586585"/>
            <a:ext cx="9291493" cy="900000"/>
          </a:xfrm>
        </p:spPr>
        <p:txBody>
          <a:bodyPr/>
          <a:lstStyle/>
          <a:p>
            <a:pPr marL="136525" indent="0">
              <a:buNone/>
            </a:pPr>
            <a:r>
              <a:rPr lang="en-GB" sz="3200"/>
              <a:t>Pieter </a:t>
            </a:r>
            <a:r>
              <a:rPr lang="en-GB" sz="3200" err="1"/>
              <a:t>wil</a:t>
            </a:r>
            <a:r>
              <a:rPr lang="en-GB" sz="3200"/>
              <a:t> een </a:t>
            </a:r>
            <a:r>
              <a:rPr lang="en-GB" sz="3200" err="1"/>
              <a:t>vergunning</a:t>
            </a:r>
            <a:r>
              <a:rPr lang="en-GB" sz="3200"/>
              <a:t> </a:t>
            </a:r>
            <a:r>
              <a:rPr lang="en-GB" sz="3200" err="1"/>
              <a:t>aanvragen</a:t>
            </a:r>
            <a:r>
              <a:rPr lang="en-GB" sz="3200"/>
              <a:t> </a:t>
            </a:r>
            <a:r>
              <a:rPr lang="en-GB" sz="3200" err="1"/>
              <a:t>voor</a:t>
            </a:r>
            <a:r>
              <a:rPr lang="en-GB" sz="3200"/>
              <a:t> </a:t>
            </a:r>
            <a:r>
              <a:rPr lang="en-GB" sz="3200" err="1"/>
              <a:t>zijn</a:t>
            </a:r>
            <a:r>
              <a:rPr lang="en-GB" sz="3200"/>
              <a:t> </a:t>
            </a:r>
            <a:r>
              <a:rPr lang="en-GB" sz="3200" err="1"/>
              <a:t>verhuis</a:t>
            </a:r>
            <a:r>
              <a:rPr lang="en-GB" sz="3200"/>
              <a:t>.</a:t>
            </a:r>
            <a:endParaRPr lang="en-GB" sz="3200">
              <a:cs typeface="Arial"/>
            </a:endParaRPr>
          </a:p>
        </p:txBody>
      </p:sp>
      <p:grpSp>
        <p:nvGrpSpPr>
          <p:cNvPr id="11" name="Group 10">
            <a:extLst>
              <a:ext uri="{FF2B5EF4-FFF2-40B4-BE49-F238E27FC236}">
                <a16:creationId xmlns:a16="http://schemas.microsoft.com/office/drawing/2014/main" id="{C28D3F6F-FD21-F267-874A-5E6B94AEBDC5}"/>
              </a:ext>
            </a:extLst>
          </p:cNvPr>
          <p:cNvGrpSpPr/>
          <p:nvPr/>
        </p:nvGrpSpPr>
        <p:grpSpPr>
          <a:xfrm>
            <a:off x="7617611" y="5521207"/>
            <a:ext cx="3071249" cy="1098785"/>
            <a:chOff x="3840375" y="1286607"/>
            <a:chExt cx="3071249" cy="1098785"/>
          </a:xfrm>
        </p:grpSpPr>
        <p:sp>
          <p:nvSpPr>
            <p:cNvPr id="9" name="Rectangle: Rounded Corners 8">
              <a:extLst>
                <a:ext uri="{FF2B5EF4-FFF2-40B4-BE49-F238E27FC236}">
                  <a16:creationId xmlns:a16="http://schemas.microsoft.com/office/drawing/2014/main" id="{7770141B-43AE-41DF-2985-BF9411DFB728}"/>
                </a:ext>
              </a:extLst>
            </p:cNvPr>
            <p:cNvSpPr/>
            <p:nvPr/>
          </p:nvSpPr>
          <p:spPr>
            <a:xfrm>
              <a:off x="3840375" y="1286607"/>
              <a:ext cx="3071249" cy="1098785"/>
            </a:xfrm>
            <a:prstGeom prst="roundRect">
              <a:avLst>
                <a:gd name="adj" fmla="val 10000"/>
              </a:avLst>
            </a:prstGeom>
          </p:spPr>
          <p:style>
            <a:lnRef idx="2">
              <a:schemeClr val="lt1">
                <a:hueOff val="0"/>
                <a:satOff val="0"/>
                <a:lumOff val="0"/>
                <a:alphaOff val="0"/>
              </a:schemeClr>
            </a:lnRef>
            <a:fillRef idx="1">
              <a:schemeClr val="accent4">
                <a:hueOff val="0"/>
                <a:satOff val="0"/>
                <a:lumOff val="20785"/>
                <a:alphaOff val="0"/>
              </a:schemeClr>
            </a:fillRef>
            <a:effectRef idx="0">
              <a:schemeClr val="accent4">
                <a:hueOff val="0"/>
                <a:satOff val="0"/>
                <a:lumOff val="20785"/>
                <a:alphaOff val="0"/>
              </a:schemeClr>
            </a:effectRef>
            <a:fontRef idx="minor">
              <a:schemeClr val="lt1"/>
            </a:fontRef>
          </p:style>
          <p:txBody>
            <a:bodyPr/>
            <a:lstStyle/>
            <a:p>
              <a:endParaRPr lang="en-GB"/>
            </a:p>
          </p:txBody>
        </p:sp>
        <p:sp>
          <p:nvSpPr>
            <p:cNvPr id="10" name="Rectangle: Rounded Corners 4">
              <a:extLst>
                <a:ext uri="{FF2B5EF4-FFF2-40B4-BE49-F238E27FC236}">
                  <a16:creationId xmlns:a16="http://schemas.microsoft.com/office/drawing/2014/main" id="{F9EE883B-6EE0-AB1B-1901-0695CC2A6CF5}"/>
                </a:ext>
              </a:extLst>
            </p:cNvPr>
            <p:cNvSpPr txBox="1"/>
            <p:nvPr/>
          </p:nvSpPr>
          <p:spPr>
            <a:xfrm>
              <a:off x="3872557" y="1318789"/>
              <a:ext cx="3006885" cy="10344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err="1"/>
                <a:t>Inwoner</a:t>
              </a:r>
              <a:endParaRPr lang="en-GB" sz="2400" kern="1200"/>
            </a:p>
          </p:txBody>
        </p:sp>
      </p:grpSp>
      <p:pic>
        <p:nvPicPr>
          <p:cNvPr id="13" name="Picture 12">
            <a:extLst>
              <a:ext uri="{FF2B5EF4-FFF2-40B4-BE49-F238E27FC236}">
                <a16:creationId xmlns:a16="http://schemas.microsoft.com/office/drawing/2014/main" id="{4D1975DB-7648-1322-31F8-C5EE96228B50}"/>
              </a:ext>
            </a:extLst>
          </p:cNvPr>
          <p:cNvPicPr>
            <a:picLocks noChangeAspect="1"/>
          </p:cNvPicPr>
          <p:nvPr/>
        </p:nvPicPr>
        <p:blipFill>
          <a:blip r:embed="rId2"/>
          <a:stretch>
            <a:fillRect/>
          </a:stretch>
        </p:blipFill>
        <p:spPr>
          <a:xfrm>
            <a:off x="8545796" y="4283668"/>
            <a:ext cx="1214877" cy="1205357"/>
          </a:xfrm>
          <a:prstGeom prst="rect">
            <a:avLst/>
          </a:prstGeom>
        </p:spPr>
      </p:pic>
    </p:spTree>
    <p:extLst>
      <p:ext uri="{BB962C8B-B14F-4D97-AF65-F5344CB8AC3E}">
        <p14:creationId xmlns:p14="http://schemas.microsoft.com/office/powerpoint/2010/main" val="25275307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2021-FE42-A37B-6D6B-DCF74109E6F0}"/>
              </a:ext>
            </a:extLst>
          </p:cNvPr>
          <p:cNvSpPr>
            <a:spLocks noGrp="1"/>
          </p:cNvSpPr>
          <p:nvPr>
            <p:ph type="title"/>
          </p:nvPr>
        </p:nvSpPr>
        <p:spPr/>
        <p:txBody>
          <a:bodyPr/>
          <a:lstStyle/>
          <a:p>
            <a:r>
              <a:rPr lang="en-BE" sz="3600"/>
              <a:t>Datavoorbeeld 2</a:t>
            </a:r>
            <a:r>
              <a:rPr lang="en-GB" sz="3600"/>
              <a:t>: </a:t>
            </a:r>
            <a:r>
              <a:rPr lang="en-GB" sz="3600" err="1"/>
              <a:t>Verhuis</a:t>
            </a:r>
            <a:r>
              <a:rPr lang="en-GB" sz="3600"/>
              <a:t> Pieter</a:t>
            </a:r>
            <a:endParaRPr lang="en-BE" sz="3600"/>
          </a:p>
        </p:txBody>
      </p:sp>
      <p:sp>
        <p:nvSpPr>
          <p:cNvPr id="3" name="Text Placeholder 2">
            <a:extLst>
              <a:ext uri="{FF2B5EF4-FFF2-40B4-BE49-F238E27FC236}">
                <a16:creationId xmlns:a16="http://schemas.microsoft.com/office/drawing/2014/main" id="{9BF630BF-1C16-6353-A3D0-C550FAD2DE6F}"/>
              </a:ext>
            </a:extLst>
          </p:cNvPr>
          <p:cNvSpPr>
            <a:spLocks noGrp="1"/>
          </p:cNvSpPr>
          <p:nvPr>
            <p:ph type="body" idx="1"/>
          </p:nvPr>
        </p:nvSpPr>
        <p:spPr/>
        <p:txBody>
          <a:bodyPr/>
          <a:lstStyle/>
          <a:p>
            <a:pPr marL="137157" indent="0">
              <a:buNone/>
            </a:pPr>
            <a:r>
              <a:rPr lang="en-BE"/>
              <a:t>Pieter maakt gebruik van de Publieke Dienstverlening die vergunning uitgeeft en die aangeboden wordt door de Mobiliteitsdienst in Gent.</a:t>
            </a:r>
          </a:p>
          <a:p>
            <a:pPr marL="137157" indent="0">
              <a:buNone/>
            </a:pPr>
            <a:endParaRPr lang="en-BE"/>
          </a:p>
          <a:p>
            <a:pPr marL="137157" indent="0">
              <a:buNone/>
            </a:pPr>
            <a:r>
              <a:rPr lang="en-BE"/>
              <a:t>Pieter moet twee bewijsdocumenten aanleveren bij zijn aanvraag.</a:t>
            </a:r>
          </a:p>
          <a:p>
            <a:pPr marL="137157" indent="0">
              <a:buNone/>
            </a:pPr>
            <a:endParaRPr lang="en-BE"/>
          </a:p>
          <a:p>
            <a:pPr marL="137157" indent="0">
              <a:buNone/>
            </a:pPr>
            <a:r>
              <a:rPr lang="en-BE"/>
              <a:t>De Mobiliteitsdienst geeft een vergunning uit.</a:t>
            </a:r>
          </a:p>
        </p:txBody>
      </p:sp>
    </p:spTree>
    <p:extLst>
      <p:ext uri="{BB962C8B-B14F-4D97-AF65-F5344CB8AC3E}">
        <p14:creationId xmlns:p14="http://schemas.microsoft.com/office/powerpoint/2010/main" val="920724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3D4D2-A76D-B818-5DFE-C38A90619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557AD8-54C2-2B25-41F2-9FB661595218}"/>
              </a:ext>
            </a:extLst>
          </p:cNvPr>
          <p:cNvSpPr>
            <a:spLocks noGrp="1"/>
          </p:cNvSpPr>
          <p:nvPr>
            <p:ph type="title"/>
          </p:nvPr>
        </p:nvSpPr>
        <p:spPr>
          <a:xfrm>
            <a:off x="610399" y="349600"/>
            <a:ext cx="11463067" cy="1116000"/>
          </a:xfrm>
        </p:spPr>
        <p:txBody>
          <a:bodyPr/>
          <a:lstStyle/>
          <a:p>
            <a:r>
              <a:rPr lang="en-BE" sz="3600"/>
              <a:t>Publieke Dienstverlening die vergunning uitgeeft en die aangeboden wordt door de Mobiliteitsdienst in Gent</a:t>
            </a:r>
          </a:p>
        </p:txBody>
      </p:sp>
      <p:pic>
        <p:nvPicPr>
          <p:cNvPr id="7" name="Picture 6">
            <a:extLst>
              <a:ext uri="{FF2B5EF4-FFF2-40B4-BE49-F238E27FC236}">
                <a16:creationId xmlns:a16="http://schemas.microsoft.com/office/drawing/2014/main" id="{8EC36552-5CDE-E644-7119-312BF2FDF9BD}"/>
              </a:ext>
            </a:extLst>
          </p:cNvPr>
          <p:cNvPicPr>
            <a:picLocks noChangeAspect="1"/>
          </p:cNvPicPr>
          <p:nvPr/>
        </p:nvPicPr>
        <p:blipFill>
          <a:blip r:embed="rId2"/>
          <a:stretch>
            <a:fillRect/>
          </a:stretch>
        </p:blipFill>
        <p:spPr>
          <a:xfrm>
            <a:off x="3845195" y="1613338"/>
            <a:ext cx="4501609" cy="3978166"/>
          </a:xfrm>
          <a:prstGeom prst="rect">
            <a:avLst/>
          </a:prstGeom>
        </p:spPr>
      </p:pic>
    </p:spTree>
    <p:extLst>
      <p:ext uri="{BB962C8B-B14F-4D97-AF65-F5344CB8AC3E}">
        <p14:creationId xmlns:p14="http://schemas.microsoft.com/office/powerpoint/2010/main" val="9003232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ED829-38F1-E5FC-7DE8-E8C6EA7F75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B2FD0-FBA7-916B-FF53-3E58BA6CE80E}"/>
              </a:ext>
            </a:extLst>
          </p:cNvPr>
          <p:cNvSpPr>
            <a:spLocks noGrp="1"/>
          </p:cNvSpPr>
          <p:nvPr>
            <p:ph type="title"/>
          </p:nvPr>
        </p:nvSpPr>
        <p:spPr/>
        <p:txBody>
          <a:bodyPr/>
          <a:lstStyle/>
          <a:p>
            <a:r>
              <a:rPr lang="en-BE" sz="3600"/>
              <a:t>Publieke Dienstverlening volgt procedure om vergunning aan te vragen</a:t>
            </a:r>
          </a:p>
        </p:txBody>
      </p:sp>
      <p:pic>
        <p:nvPicPr>
          <p:cNvPr id="6" name="Picture 5">
            <a:extLst>
              <a:ext uri="{FF2B5EF4-FFF2-40B4-BE49-F238E27FC236}">
                <a16:creationId xmlns:a16="http://schemas.microsoft.com/office/drawing/2014/main" id="{F1118114-A36C-250D-15CF-D56D4E798482}"/>
              </a:ext>
            </a:extLst>
          </p:cNvPr>
          <p:cNvPicPr>
            <a:picLocks noChangeAspect="1"/>
          </p:cNvPicPr>
          <p:nvPr/>
        </p:nvPicPr>
        <p:blipFill>
          <a:blip r:embed="rId2"/>
          <a:stretch>
            <a:fillRect/>
          </a:stretch>
        </p:blipFill>
        <p:spPr>
          <a:xfrm>
            <a:off x="956441" y="1731708"/>
            <a:ext cx="10130112" cy="4031014"/>
          </a:xfrm>
          <a:prstGeom prst="rect">
            <a:avLst/>
          </a:prstGeom>
        </p:spPr>
      </p:pic>
      <p:sp>
        <p:nvSpPr>
          <p:cNvPr id="3" name="Rectangle 2">
            <a:extLst>
              <a:ext uri="{FF2B5EF4-FFF2-40B4-BE49-F238E27FC236}">
                <a16:creationId xmlns:a16="http://schemas.microsoft.com/office/drawing/2014/main" id="{98FE0BFA-1A0A-9078-352E-2607436218D3}"/>
              </a:ext>
            </a:extLst>
          </p:cNvPr>
          <p:cNvSpPr/>
          <p:nvPr/>
        </p:nvSpPr>
        <p:spPr>
          <a:xfrm>
            <a:off x="6989380" y="2438399"/>
            <a:ext cx="3661687" cy="113511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659665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04EA1-3825-4DBE-7C95-42606776A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5D901F-3B98-F419-8DD9-A3C0C4C25699}"/>
              </a:ext>
            </a:extLst>
          </p:cNvPr>
          <p:cNvSpPr>
            <a:spLocks noGrp="1"/>
          </p:cNvSpPr>
          <p:nvPr>
            <p:ph type="title"/>
          </p:nvPr>
        </p:nvSpPr>
        <p:spPr/>
        <p:txBody>
          <a:bodyPr/>
          <a:lstStyle/>
          <a:p>
            <a:r>
              <a:rPr lang="en-BE" sz="3600"/>
              <a:t>Informatie voor specifieke aanvraag zit in Zaak</a:t>
            </a:r>
          </a:p>
        </p:txBody>
      </p:sp>
      <p:pic>
        <p:nvPicPr>
          <p:cNvPr id="5" name="Picture 4">
            <a:extLst>
              <a:ext uri="{FF2B5EF4-FFF2-40B4-BE49-F238E27FC236}">
                <a16:creationId xmlns:a16="http://schemas.microsoft.com/office/drawing/2014/main" id="{10DC096B-8101-DD84-80C2-5B398F58C9F4}"/>
              </a:ext>
            </a:extLst>
          </p:cNvPr>
          <p:cNvPicPr>
            <a:picLocks noChangeAspect="1"/>
          </p:cNvPicPr>
          <p:nvPr/>
        </p:nvPicPr>
        <p:blipFill>
          <a:blip r:embed="rId2"/>
          <a:stretch>
            <a:fillRect/>
          </a:stretch>
        </p:blipFill>
        <p:spPr>
          <a:xfrm>
            <a:off x="610399" y="2865381"/>
            <a:ext cx="11340719" cy="1738150"/>
          </a:xfrm>
          <a:prstGeom prst="rect">
            <a:avLst/>
          </a:prstGeom>
        </p:spPr>
      </p:pic>
      <p:sp>
        <p:nvSpPr>
          <p:cNvPr id="3" name="Rectangle 2">
            <a:extLst>
              <a:ext uri="{FF2B5EF4-FFF2-40B4-BE49-F238E27FC236}">
                <a16:creationId xmlns:a16="http://schemas.microsoft.com/office/drawing/2014/main" id="{7E4F022C-2103-24F2-959B-BC96A2107D19}"/>
              </a:ext>
            </a:extLst>
          </p:cNvPr>
          <p:cNvSpPr/>
          <p:nvPr/>
        </p:nvSpPr>
        <p:spPr>
          <a:xfrm>
            <a:off x="9732579" y="3258207"/>
            <a:ext cx="1986456" cy="124022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04441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145E-7D51-46DB-7A26-116A2C61138F}"/>
              </a:ext>
            </a:extLst>
          </p:cNvPr>
          <p:cNvSpPr>
            <a:spLocks noGrp="1"/>
          </p:cNvSpPr>
          <p:nvPr>
            <p:ph type="title"/>
          </p:nvPr>
        </p:nvSpPr>
        <p:spPr/>
        <p:txBody>
          <a:bodyPr/>
          <a:lstStyle/>
          <a:p>
            <a:r>
              <a:rPr lang="en-BE" sz="3600"/>
              <a:t>Zaak verwijst naar Aanvraag </a:t>
            </a:r>
          </a:p>
        </p:txBody>
      </p:sp>
      <p:pic>
        <p:nvPicPr>
          <p:cNvPr id="4" name="Picture 3">
            <a:extLst>
              <a:ext uri="{FF2B5EF4-FFF2-40B4-BE49-F238E27FC236}">
                <a16:creationId xmlns:a16="http://schemas.microsoft.com/office/drawing/2014/main" id="{0D68559C-E839-8FED-78FB-38DC598B7699}"/>
              </a:ext>
            </a:extLst>
          </p:cNvPr>
          <p:cNvPicPr>
            <a:picLocks noChangeAspect="1"/>
          </p:cNvPicPr>
          <p:nvPr/>
        </p:nvPicPr>
        <p:blipFill>
          <a:blip r:embed="rId2"/>
          <a:stretch>
            <a:fillRect/>
          </a:stretch>
        </p:blipFill>
        <p:spPr>
          <a:xfrm>
            <a:off x="4286578" y="1465600"/>
            <a:ext cx="3618843" cy="4858173"/>
          </a:xfrm>
          <a:prstGeom prst="rect">
            <a:avLst/>
          </a:prstGeom>
        </p:spPr>
      </p:pic>
      <p:sp>
        <p:nvSpPr>
          <p:cNvPr id="5" name="Rectangle 4">
            <a:extLst>
              <a:ext uri="{FF2B5EF4-FFF2-40B4-BE49-F238E27FC236}">
                <a16:creationId xmlns:a16="http://schemas.microsoft.com/office/drawing/2014/main" id="{9ABFE90A-522F-3CC4-44C2-C5B6A2672C35}"/>
              </a:ext>
            </a:extLst>
          </p:cNvPr>
          <p:cNvSpPr/>
          <p:nvPr/>
        </p:nvSpPr>
        <p:spPr>
          <a:xfrm>
            <a:off x="4561172" y="4025462"/>
            <a:ext cx="3058828" cy="2133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400218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16EC3-908C-FD3C-32D1-D6DE7DCCC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6C4BDD-DA51-6DBC-A895-52C6C1D3326B}"/>
              </a:ext>
            </a:extLst>
          </p:cNvPr>
          <p:cNvSpPr>
            <a:spLocks noGrp="1"/>
          </p:cNvSpPr>
          <p:nvPr>
            <p:ph type="title"/>
          </p:nvPr>
        </p:nvSpPr>
        <p:spPr>
          <a:xfrm>
            <a:off x="610400" y="349600"/>
            <a:ext cx="10924320" cy="1116000"/>
          </a:xfrm>
        </p:spPr>
        <p:txBody>
          <a:bodyPr/>
          <a:lstStyle/>
          <a:p>
            <a:r>
              <a:rPr lang="en-BE" sz="3600"/>
              <a:t>Aanvraag bevat Toegang voor specifiek voertuig</a:t>
            </a:r>
          </a:p>
        </p:txBody>
      </p:sp>
      <p:pic>
        <p:nvPicPr>
          <p:cNvPr id="6" name="Picture 5">
            <a:extLst>
              <a:ext uri="{FF2B5EF4-FFF2-40B4-BE49-F238E27FC236}">
                <a16:creationId xmlns:a16="http://schemas.microsoft.com/office/drawing/2014/main" id="{91854BBE-90B3-9070-8D29-74EC94809855}"/>
              </a:ext>
            </a:extLst>
          </p:cNvPr>
          <p:cNvPicPr>
            <a:picLocks noChangeAspect="1"/>
          </p:cNvPicPr>
          <p:nvPr/>
        </p:nvPicPr>
        <p:blipFill>
          <a:blip r:embed="rId3"/>
          <a:stretch>
            <a:fillRect/>
          </a:stretch>
        </p:blipFill>
        <p:spPr>
          <a:xfrm>
            <a:off x="4103304" y="1337411"/>
            <a:ext cx="5051206" cy="5315944"/>
          </a:xfrm>
          <a:prstGeom prst="rect">
            <a:avLst/>
          </a:prstGeom>
        </p:spPr>
      </p:pic>
      <p:sp>
        <p:nvSpPr>
          <p:cNvPr id="7" name="Rectangle 6">
            <a:extLst>
              <a:ext uri="{FF2B5EF4-FFF2-40B4-BE49-F238E27FC236}">
                <a16:creationId xmlns:a16="http://schemas.microsoft.com/office/drawing/2014/main" id="{50A95856-330C-148F-E65A-0C7893FA3064}"/>
              </a:ext>
            </a:extLst>
          </p:cNvPr>
          <p:cNvSpPr/>
          <p:nvPr/>
        </p:nvSpPr>
        <p:spPr>
          <a:xfrm>
            <a:off x="4309241" y="3365967"/>
            <a:ext cx="4677104" cy="11160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303040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g25b5f091d7c_0_2"/>
          <p:cNvSpPr txBox="1">
            <a:spLocks noGrp="1"/>
          </p:cNvSpPr>
          <p:nvPr>
            <p:ph type="title"/>
          </p:nvPr>
        </p:nvSpPr>
        <p:spPr>
          <a:xfrm>
            <a:off x="610400" y="349600"/>
            <a:ext cx="9888000" cy="1116000"/>
          </a:xfrm>
          <a:prstGeom prst="rect">
            <a:avLst/>
          </a:prstGeom>
        </p:spPr>
        <p:txBody>
          <a:bodyPr spcFirstLastPara="1" wrap="square" lIns="121900" tIns="121900" rIns="121900" bIns="121900" anchor="t" anchorCtr="0">
            <a:noAutofit/>
          </a:bodyPr>
          <a:lstStyle/>
          <a:p>
            <a:r>
              <a:rPr lang="en-GB" sz="3600" kern="1200">
                <a:ea typeface="+mn-ea"/>
                <a:cs typeface="Arial"/>
                <a:sym typeface="Arial"/>
              </a:rPr>
              <a:t>Wie-is-</a:t>
            </a:r>
            <a:r>
              <a:rPr lang="en-GB" sz="3600" kern="1200" err="1">
                <a:ea typeface="+mn-ea"/>
                <a:cs typeface="Arial"/>
                <a:sym typeface="Arial"/>
              </a:rPr>
              <a:t>wie</a:t>
            </a:r>
            <a:r>
              <a:rPr lang="en-GB" sz="3600" kern="1200">
                <a:ea typeface="+mn-ea"/>
                <a:cs typeface="Arial"/>
                <a:sym typeface="Arial"/>
              </a:rPr>
              <a:t>?</a:t>
            </a:r>
          </a:p>
        </p:txBody>
      </p:sp>
      <p:pic>
        <p:nvPicPr>
          <p:cNvPr id="904" name="Google Shape;904;g25b5f091d7c_0_2"/>
          <p:cNvPicPr preferRelativeResize="0"/>
          <p:nvPr/>
        </p:nvPicPr>
        <p:blipFill rotWithShape="1">
          <a:blip r:embed="rId3">
            <a:alphaModFix/>
          </a:blip>
          <a:srcRect l="26128" t="7486" r="23048" b="9875"/>
          <a:stretch/>
        </p:blipFill>
        <p:spPr>
          <a:xfrm>
            <a:off x="6080502" y="146333"/>
            <a:ext cx="4127799" cy="6711667"/>
          </a:xfrm>
          <a:prstGeom prst="rect">
            <a:avLst/>
          </a:prstGeom>
          <a:noFill/>
          <a:ln>
            <a:noFill/>
          </a:ln>
        </p:spPr>
      </p:pic>
      <p:pic>
        <p:nvPicPr>
          <p:cNvPr id="905" name="Google Shape;905;g25b5f091d7c_0_2"/>
          <p:cNvPicPr preferRelativeResize="0"/>
          <p:nvPr/>
        </p:nvPicPr>
        <p:blipFill>
          <a:blip r:embed="rId4">
            <a:alphaModFix/>
          </a:blip>
          <a:stretch>
            <a:fillRect/>
          </a:stretch>
        </p:blipFill>
        <p:spPr>
          <a:xfrm>
            <a:off x="6562334" y="617801"/>
            <a:ext cx="966033" cy="896567"/>
          </a:xfrm>
          <a:prstGeom prst="rect">
            <a:avLst/>
          </a:prstGeom>
          <a:noFill/>
          <a:ln>
            <a:noFill/>
          </a:ln>
        </p:spPr>
      </p:pic>
      <p:pic>
        <p:nvPicPr>
          <p:cNvPr id="906" name="Google Shape;906;g25b5f091d7c_0_2"/>
          <p:cNvPicPr preferRelativeResize="0"/>
          <p:nvPr/>
        </p:nvPicPr>
        <p:blipFill>
          <a:blip r:embed="rId4">
            <a:alphaModFix/>
          </a:blip>
          <a:stretch>
            <a:fillRect/>
          </a:stretch>
        </p:blipFill>
        <p:spPr>
          <a:xfrm>
            <a:off x="6599234" y="1605901"/>
            <a:ext cx="966033" cy="896567"/>
          </a:xfrm>
          <a:prstGeom prst="rect">
            <a:avLst/>
          </a:prstGeom>
          <a:noFill/>
          <a:ln>
            <a:noFill/>
          </a:ln>
        </p:spPr>
      </p:pic>
      <p:pic>
        <p:nvPicPr>
          <p:cNvPr id="907" name="Google Shape;907;g25b5f091d7c_0_2"/>
          <p:cNvPicPr preferRelativeResize="0"/>
          <p:nvPr/>
        </p:nvPicPr>
        <p:blipFill>
          <a:blip r:embed="rId4">
            <a:alphaModFix/>
          </a:blip>
          <a:stretch>
            <a:fillRect/>
          </a:stretch>
        </p:blipFill>
        <p:spPr>
          <a:xfrm>
            <a:off x="6599234" y="2594001"/>
            <a:ext cx="966033" cy="896567"/>
          </a:xfrm>
          <a:prstGeom prst="rect">
            <a:avLst/>
          </a:prstGeom>
          <a:noFill/>
          <a:ln>
            <a:noFill/>
          </a:ln>
        </p:spPr>
      </p:pic>
      <p:pic>
        <p:nvPicPr>
          <p:cNvPr id="908" name="Google Shape;908;g25b5f091d7c_0_2"/>
          <p:cNvPicPr preferRelativeResize="0"/>
          <p:nvPr/>
        </p:nvPicPr>
        <p:blipFill>
          <a:blip r:embed="rId4">
            <a:alphaModFix/>
          </a:blip>
          <a:stretch>
            <a:fillRect/>
          </a:stretch>
        </p:blipFill>
        <p:spPr>
          <a:xfrm>
            <a:off x="7661385" y="617801"/>
            <a:ext cx="966033" cy="896567"/>
          </a:xfrm>
          <a:prstGeom prst="rect">
            <a:avLst/>
          </a:prstGeom>
          <a:noFill/>
          <a:ln>
            <a:noFill/>
          </a:ln>
        </p:spPr>
      </p:pic>
      <p:pic>
        <p:nvPicPr>
          <p:cNvPr id="909" name="Google Shape;909;g25b5f091d7c_0_2"/>
          <p:cNvPicPr preferRelativeResize="0"/>
          <p:nvPr/>
        </p:nvPicPr>
        <p:blipFill>
          <a:blip r:embed="rId4">
            <a:alphaModFix/>
          </a:blip>
          <a:stretch>
            <a:fillRect/>
          </a:stretch>
        </p:blipFill>
        <p:spPr>
          <a:xfrm>
            <a:off x="7661385" y="1605901"/>
            <a:ext cx="966033" cy="896567"/>
          </a:xfrm>
          <a:prstGeom prst="rect">
            <a:avLst/>
          </a:prstGeom>
          <a:noFill/>
          <a:ln>
            <a:noFill/>
          </a:ln>
        </p:spPr>
      </p:pic>
      <p:pic>
        <p:nvPicPr>
          <p:cNvPr id="910" name="Google Shape;910;g25b5f091d7c_0_2"/>
          <p:cNvPicPr preferRelativeResize="0"/>
          <p:nvPr/>
        </p:nvPicPr>
        <p:blipFill>
          <a:blip r:embed="rId4">
            <a:alphaModFix/>
          </a:blip>
          <a:stretch>
            <a:fillRect/>
          </a:stretch>
        </p:blipFill>
        <p:spPr>
          <a:xfrm>
            <a:off x="7661368" y="2594001"/>
            <a:ext cx="966033" cy="896567"/>
          </a:xfrm>
          <a:prstGeom prst="rect">
            <a:avLst/>
          </a:prstGeom>
          <a:noFill/>
          <a:ln>
            <a:noFill/>
          </a:ln>
        </p:spPr>
      </p:pic>
      <p:pic>
        <p:nvPicPr>
          <p:cNvPr id="911" name="Google Shape;911;g25b5f091d7c_0_2"/>
          <p:cNvPicPr preferRelativeResize="0"/>
          <p:nvPr/>
        </p:nvPicPr>
        <p:blipFill>
          <a:blip r:embed="rId4">
            <a:alphaModFix/>
          </a:blip>
          <a:stretch>
            <a:fillRect/>
          </a:stretch>
        </p:blipFill>
        <p:spPr>
          <a:xfrm>
            <a:off x="8760468" y="617801"/>
            <a:ext cx="966033" cy="896567"/>
          </a:xfrm>
          <a:prstGeom prst="rect">
            <a:avLst/>
          </a:prstGeom>
          <a:noFill/>
          <a:ln>
            <a:noFill/>
          </a:ln>
        </p:spPr>
      </p:pic>
      <p:pic>
        <p:nvPicPr>
          <p:cNvPr id="912" name="Google Shape;912;g25b5f091d7c_0_2"/>
          <p:cNvPicPr preferRelativeResize="0"/>
          <p:nvPr/>
        </p:nvPicPr>
        <p:blipFill>
          <a:blip r:embed="rId4">
            <a:alphaModFix/>
          </a:blip>
          <a:stretch>
            <a:fillRect/>
          </a:stretch>
        </p:blipFill>
        <p:spPr>
          <a:xfrm>
            <a:off x="8760468" y="1605901"/>
            <a:ext cx="966033" cy="896567"/>
          </a:xfrm>
          <a:prstGeom prst="rect">
            <a:avLst/>
          </a:prstGeom>
          <a:noFill/>
          <a:ln>
            <a:noFill/>
          </a:ln>
        </p:spPr>
      </p:pic>
      <p:pic>
        <p:nvPicPr>
          <p:cNvPr id="913" name="Google Shape;913;g25b5f091d7c_0_2"/>
          <p:cNvPicPr preferRelativeResize="0"/>
          <p:nvPr/>
        </p:nvPicPr>
        <p:blipFill>
          <a:blip r:embed="rId4">
            <a:alphaModFix/>
          </a:blip>
          <a:stretch>
            <a:fillRect/>
          </a:stretch>
        </p:blipFill>
        <p:spPr>
          <a:xfrm>
            <a:off x="8760468" y="2594001"/>
            <a:ext cx="966033" cy="896567"/>
          </a:xfrm>
          <a:prstGeom prst="rect">
            <a:avLst/>
          </a:prstGeom>
          <a:noFill/>
          <a:ln>
            <a:noFill/>
          </a:ln>
        </p:spPr>
      </p:pic>
      <p:pic>
        <p:nvPicPr>
          <p:cNvPr id="914" name="Google Shape;914;g25b5f091d7c_0_2"/>
          <p:cNvPicPr preferRelativeResize="0"/>
          <p:nvPr/>
        </p:nvPicPr>
        <p:blipFill>
          <a:blip r:embed="rId4">
            <a:alphaModFix/>
          </a:blip>
          <a:stretch>
            <a:fillRect/>
          </a:stretch>
        </p:blipFill>
        <p:spPr>
          <a:xfrm>
            <a:off x="6599234" y="3582101"/>
            <a:ext cx="966033" cy="896567"/>
          </a:xfrm>
          <a:prstGeom prst="rect">
            <a:avLst/>
          </a:prstGeom>
          <a:noFill/>
          <a:ln>
            <a:noFill/>
          </a:ln>
        </p:spPr>
      </p:pic>
      <p:pic>
        <p:nvPicPr>
          <p:cNvPr id="915" name="Google Shape;915;g25b5f091d7c_0_2"/>
          <p:cNvPicPr preferRelativeResize="0"/>
          <p:nvPr/>
        </p:nvPicPr>
        <p:blipFill>
          <a:blip r:embed="rId4">
            <a:alphaModFix/>
          </a:blip>
          <a:stretch>
            <a:fillRect/>
          </a:stretch>
        </p:blipFill>
        <p:spPr>
          <a:xfrm>
            <a:off x="7661368" y="3582101"/>
            <a:ext cx="966033" cy="896567"/>
          </a:xfrm>
          <a:prstGeom prst="rect">
            <a:avLst/>
          </a:prstGeom>
          <a:noFill/>
          <a:ln>
            <a:noFill/>
          </a:ln>
        </p:spPr>
      </p:pic>
      <p:pic>
        <p:nvPicPr>
          <p:cNvPr id="916" name="Google Shape;916;g25b5f091d7c_0_2"/>
          <p:cNvPicPr preferRelativeResize="0"/>
          <p:nvPr/>
        </p:nvPicPr>
        <p:blipFill>
          <a:blip r:embed="rId4">
            <a:alphaModFix/>
          </a:blip>
          <a:stretch>
            <a:fillRect/>
          </a:stretch>
        </p:blipFill>
        <p:spPr>
          <a:xfrm>
            <a:off x="8760468" y="3582101"/>
            <a:ext cx="966033" cy="896567"/>
          </a:xfrm>
          <a:prstGeom prst="rect">
            <a:avLst/>
          </a:prstGeom>
          <a:noFill/>
          <a:ln>
            <a:noFill/>
          </a:ln>
        </p:spPr>
      </p:pic>
      <p:pic>
        <p:nvPicPr>
          <p:cNvPr id="917" name="Google Shape;917;g25b5f091d7c_0_2"/>
          <p:cNvPicPr preferRelativeResize="0"/>
          <p:nvPr/>
        </p:nvPicPr>
        <p:blipFill rotWithShape="1">
          <a:blip r:embed="rId4">
            <a:alphaModFix/>
          </a:blip>
          <a:srcRect l="11721" r="7937" b="7817"/>
          <a:stretch/>
        </p:blipFill>
        <p:spPr>
          <a:xfrm>
            <a:off x="2432334" y="2021967"/>
            <a:ext cx="1915733" cy="2040067"/>
          </a:xfrm>
          <a:prstGeom prst="rect">
            <a:avLst/>
          </a:prstGeom>
          <a:noFill/>
          <a:ln>
            <a:noFill/>
          </a:ln>
        </p:spPr>
      </p:pic>
      <p:sp>
        <p:nvSpPr>
          <p:cNvPr id="918" name="Google Shape;918;g25b5f091d7c_0_2"/>
          <p:cNvSpPr txBox="1"/>
          <p:nvPr/>
        </p:nvSpPr>
        <p:spPr>
          <a:xfrm>
            <a:off x="2605267" y="2678467"/>
            <a:ext cx="1470000" cy="1108148"/>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867" kern="0">
                <a:solidFill>
                  <a:srgbClr val="000000"/>
                </a:solidFill>
                <a:latin typeface="Proxima Nova"/>
                <a:ea typeface="Proxima Nova"/>
                <a:cs typeface="Proxima Nova"/>
                <a:sym typeface="Proxima Nova"/>
              </a:rPr>
              <a:t>Naam</a:t>
            </a:r>
            <a:endParaRPr sz="1867" kern="0">
              <a:solidFill>
                <a:srgbClr val="000000"/>
              </a:solidFill>
              <a:latin typeface="Proxima Nova"/>
              <a:ea typeface="Proxima Nova"/>
              <a:cs typeface="Proxima Nova"/>
              <a:sym typeface="Proxima Nova"/>
            </a:endParaRPr>
          </a:p>
          <a:p>
            <a:pPr algn="ctr" defTabSz="1219170">
              <a:buClr>
                <a:srgbClr val="000000"/>
              </a:buClr>
            </a:pPr>
            <a:r>
              <a:rPr lang="en-GB" sz="1867" kern="0">
                <a:solidFill>
                  <a:srgbClr val="000000"/>
                </a:solidFill>
                <a:latin typeface="Proxima Nova"/>
                <a:ea typeface="Proxima Nova"/>
                <a:cs typeface="Proxima Nova"/>
                <a:sym typeface="Proxima Nova"/>
              </a:rPr>
              <a:t>Functie</a:t>
            </a:r>
            <a:endParaRPr sz="1867" kern="0">
              <a:solidFill>
                <a:srgbClr val="000000"/>
              </a:solidFill>
              <a:latin typeface="Proxima Nova"/>
              <a:ea typeface="Proxima Nova"/>
              <a:cs typeface="Proxima Nova"/>
              <a:sym typeface="Proxima Nova"/>
            </a:endParaRPr>
          </a:p>
          <a:p>
            <a:pPr algn="ctr" defTabSz="1219170">
              <a:buClr>
                <a:srgbClr val="000000"/>
              </a:buClr>
            </a:pPr>
            <a:r>
              <a:rPr lang="en-GB" sz="1867" kern="0">
                <a:solidFill>
                  <a:srgbClr val="000000"/>
                </a:solidFill>
                <a:latin typeface="Proxima Nova"/>
                <a:ea typeface="Proxima Nova"/>
                <a:cs typeface="Proxima Nova"/>
                <a:sym typeface="Proxima Nova"/>
              </a:rPr>
              <a:t>Organisatie</a:t>
            </a:r>
            <a:endParaRPr sz="1867" kern="0">
              <a:solidFill>
                <a:srgbClr val="000000"/>
              </a:solidFill>
              <a:latin typeface="Proxima Nova"/>
              <a:ea typeface="Proxima Nova"/>
              <a:cs typeface="Proxima Nova"/>
              <a:sym typeface="Proxima Nov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0B0C0-CFBC-7D7B-3CA7-348A30477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FE339-F09B-6CE8-6A81-1971B1E2C4C7}"/>
              </a:ext>
            </a:extLst>
          </p:cNvPr>
          <p:cNvSpPr>
            <a:spLocks noGrp="1"/>
          </p:cNvSpPr>
          <p:nvPr>
            <p:ph type="title"/>
          </p:nvPr>
        </p:nvSpPr>
        <p:spPr>
          <a:xfrm>
            <a:off x="610399" y="349600"/>
            <a:ext cx="11115933" cy="1116000"/>
          </a:xfrm>
        </p:spPr>
        <p:txBody>
          <a:bodyPr/>
          <a:lstStyle/>
          <a:p>
            <a:r>
              <a:rPr lang="en-BE" sz="3600"/>
              <a:t>Toegang is nodig om Activiteit uit te voeren: rijden in autoluwe zone</a:t>
            </a:r>
          </a:p>
        </p:txBody>
      </p:sp>
      <p:pic>
        <p:nvPicPr>
          <p:cNvPr id="3" name="Picture 2">
            <a:extLst>
              <a:ext uri="{FF2B5EF4-FFF2-40B4-BE49-F238E27FC236}">
                <a16:creationId xmlns:a16="http://schemas.microsoft.com/office/drawing/2014/main" id="{6DCB79D9-96CC-3C6B-083D-54CEF9D90DDA}"/>
              </a:ext>
            </a:extLst>
          </p:cNvPr>
          <p:cNvPicPr>
            <a:picLocks noChangeAspect="1"/>
          </p:cNvPicPr>
          <p:nvPr/>
        </p:nvPicPr>
        <p:blipFill>
          <a:blip r:embed="rId3"/>
          <a:stretch>
            <a:fillRect/>
          </a:stretch>
        </p:blipFill>
        <p:spPr>
          <a:xfrm>
            <a:off x="4103304" y="1337411"/>
            <a:ext cx="5051206" cy="5315944"/>
          </a:xfrm>
          <a:prstGeom prst="rect">
            <a:avLst/>
          </a:prstGeom>
        </p:spPr>
      </p:pic>
      <p:sp>
        <p:nvSpPr>
          <p:cNvPr id="5" name="Rectangle 4">
            <a:extLst>
              <a:ext uri="{FF2B5EF4-FFF2-40B4-BE49-F238E27FC236}">
                <a16:creationId xmlns:a16="http://schemas.microsoft.com/office/drawing/2014/main" id="{BD14FE86-49ED-4F19-4CC4-991FD495FA6C}"/>
              </a:ext>
            </a:extLst>
          </p:cNvPr>
          <p:cNvSpPr/>
          <p:nvPr/>
        </p:nvSpPr>
        <p:spPr>
          <a:xfrm>
            <a:off x="6797072" y="4480064"/>
            <a:ext cx="1947535" cy="202833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67247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8CCD8-6501-51F2-DCF8-952EA1FCA3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72F546-8296-158C-F3A2-621109CC9E61}"/>
              </a:ext>
            </a:extLst>
          </p:cNvPr>
          <p:cNvSpPr>
            <a:spLocks noGrp="1"/>
          </p:cNvSpPr>
          <p:nvPr>
            <p:ph type="title"/>
          </p:nvPr>
        </p:nvSpPr>
        <p:spPr/>
        <p:txBody>
          <a:bodyPr/>
          <a:lstStyle/>
          <a:p>
            <a:r>
              <a:rPr lang="en-BE" sz="3600"/>
              <a:t>Zaak heeft Dossier met documenten</a:t>
            </a:r>
          </a:p>
        </p:txBody>
      </p:sp>
      <p:pic>
        <p:nvPicPr>
          <p:cNvPr id="4" name="Picture 3">
            <a:extLst>
              <a:ext uri="{FF2B5EF4-FFF2-40B4-BE49-F238E27FC236}">
                <a16:creationId xmlns:a16="http://schemas.microsoft.com/office/drawing/2014/main" id="{8D4525F4-BEA3-E14C-96A8-1752ED9C2F20}"/>
              </a:ext>
            </a:extLst>
          </p:cNvPr>
          <p:cNvPicPr>
            <a:picLocks noChangeAspect="1"/>
          </p:cNvPicPr>
          <p:nvPr/>
        </p:nvPicPr>
        <p:blipFill>
          <a:blip r:embed="rId2"/>
          <a:stretch>
            <a:fillRect/>
          </a:stretch>
        </p:blipFill>
        <p:spPr>
          <a:xfrm>
            <a:off x="1500755" y="2212573"/>
            <a:ext cx="8997645" cy="2230821"/>
          </a:xfrm>
          <a:prstGeom prst="rect">
            <a:avLst/>
          </a:prstGeom>
        </p:spPr>
      </p:pic>
      <p:sp>
        <p:nvSpPr>
          <p:cNvPr id="3" name="Rectangle 2">
            <a:extLst>
              <a:ext uri="{FF2B5EF4-FFF2-40B4-BE49-F238E27FC236}">
                <a16:creationId xmlns:a16="http://schemas.microsoft.com/office/drawing/2014/main" id="{776907AC-0C4F-B2DF-43B7-E0F2A7AE875B}"/>
              </a:ext>
            </a:extLst>
          </p:cNvPr>
          <p:cNvSpPr/>
          <p:nvPr/>
        </p:nvSpPr>
        <p:spPr>
          <a:xfrm>
            <a:off x="7208267" y="2802467"/>
            <a:ext cx="2900856" cy="147144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68410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8BC3-963B-6333-8D80-A7D8B5AB23A6}"/>
              </a:ext>
            </a:extLst>
          </p:cNvPr>
          <p:cNvSpPr>
            <a:spLocks noGrp="1"/>
          </p:cNvSpPr>
          <p:nvPr>
            <p:ph type="title"/>
          </p:nvPr>
        </p:nvSpPr>
        <p:spPr>
          <a:xfrm>
            <a:off x="610400" y="349600"/>
            <a:ext cx="11022800" cy="1116000"/>
          </a:xfrm>
        </p:spPr>
        <p:txBody>
          <a:bodyPr/>
          <a:lstStyle/>
          <a:p>
            <a:r>
              <a:rPr lang="en-BE" sz="4000"/>
              <a:t>Dossier bevat adreswijzing aangifte en boord</a:t>
            </a:r>
            <a:r>
              <a:rPr lang="en-GB" sz="4000"/>
              <a:t>-</a:t>
            </a:r>
            <a:r>
              <a:rPr lang="en-BE" sz="4000"/>
              <a:t>documenten</a:t>
            </a:r>
          </a:p>
        </p:txBody>
      </p:sp>
      <p:pic>
        <p:nvPicPr>
          <p:cNvPr id="4" name="Picture 3">
            <a:extLst>
              <a:ext uri="{FF2B5EF4-FFF2-40B4-BE49-F238E27FC236}">
                <a16:creationId xmlns:a16="http://schemas.microsoft.com/office/drawing/2014/main" id="{E7B33BFD-5E9C-6653-5BB4-54594182311D}"/>
              </a:ext>
            </a:extLst>
          </p:cNvPr>
          <p:cNvPicPr>
            <a:picLocks noChangeAspect="1"/>
          </p:cNvPicPr>
          <p:nvPr/>
        </p:nvPicPr>
        <p:blipFill>
          <a:blip r:embed="rId2"/>
          <a:stretch>
            <a:fillRect/>
          </a:stretch>
        </p:blipFill>
        <p:spPr>
          <a:xfrm>
            <a:off x="3468414" y="2045675"/>
            <a:ext cx="5255172" cy="4462725"/>
          </a:xfrm>
          <a:prstGeom prst="rect">
            <a:avLst/>
          </a:prstGeom>
        </p:spPr>
      </p:pic>
      <p:sp>
        <p:nvSpPr>
          <p:cNvPr id="5" name="Rectangle 4">
            <a:extLst>
              <a:ext uri="{FF2B5EF4-FFF2-40B4-BE49-F238E27FC236}">
                <a16:creationId xmlns:a16="http://schemas.microsoft.com/office/drawing/2014/main" id="{639B67CC-C110-A61E-F96B-8816918CBF4D}"/>
              </a:ext>
            </a:extLst>
          </p:cNvPr>
          <p:cNvSpPr/>
          <p:nvPr/>
        </p:nvSpPr>
        <p:spPr>
          <a:xfrm>
            <a:off x="5044965" y="3741684"/>
            <a:ext cx="3447394" cy="106738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ectangle 5">
            <a:extLst>
              <a:ext uri="{FF2B5EF4-FFF2-40B4-BE49-F238E27FC236}">
                <a16:creationId xmlns:a16="http://schemas.microsoft.com/office/drawing/2014/main" id="{1CD5D126-AE8F-0E05-7524-465CB46F7075}"/>
              </a:ext>
            </a:extLst>
          </p:cNvPr>
          <p:cNvSpPr/>
          <p:nvPr/>
        </p:nvSpPr>
        <p:spPr>
          <a:xfrm>
            <a:off x="3762703" y="5036952"/>
            <a:ext cx="2648607" cy="127071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332676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FF732-12D9-89FD-A593-81170844D7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36D61-456D-38D3-9416-B88537098D74}"/>
              </a:ext>
            </a:extLst>
          </p:cNvPr>
          <p:cNvSpPr>
            <a:spLocks noGrp="1"/>
          </p:cNvSpPr>
          <p:nvPr>
            <p:ph type="title"/>
          </p:nvPr>
        </p:nvSpPr>
        <p:spPr>
          <a:xfrm>
            <a:off x="610399" y="349600"/>
            <a:ext cx="11361467" cy="1116000"/>
          </a:xfrm>
        </p:spPr>
        <p:txBody>
          <a:bodyPr/>
          <a:lstStyle/>
          <a:p>
            <a:r>
              <a:rPr lang="en-BE" sz="3600"/>
              <a:t>Bewijsdocumenten vervullen specifieke voorwaarden</a:t>
            </a:r>
          </a:p>
        </p:txBody>
      </p:sp>
      <p:pic>
        <p:nvPicPr>
          <p:cNvPr id="3" name="Picture 2">
            <a:extLst>
              <a:ext uri="{FF2B5EF4-FFF2-40B4-BE49-F238E27FC236}">
                <a16:creationId xmlns:a16="http://schemas.microsoft.com/office/drawing/2014/main" id="{E37C32D7-66BC-114C-93DB-297323717D57}"/>
              </a:ext>
            </a:extLst>
          </p:cNvPr>
          <p:cNvPicPr>
            <a:picLocks noChangeAspect="1"/>
          </p:cNvPicPr>
          <p:nvPr/>
        </p:nvPicPr>
        <p:blipFill>
          <a:blip r:embed="rId2"/>
          <a:stretch>
            <a:fillRect/>
          </a:stretch>
        </p:blipFill>
        <p:spPr>
          <a:xfrm>
            <a:off x="2116800" y="1550813"/>
            <a:ext cx="7958400" cy="4236561"/>
          </a:xfrm>
          <a:prstGeom prst="rect">
            <a:avLst/>
          </a:prstGeom>
        </p:spPr>
      </p:pic>
      <p:sp>
        <p:nvSpPr>
          <p:cNvPr id="6" name="Rectangle 5">
            <a:extLst>
              <a:ext uri="{FF2B5EF4-FFF2-40B4-BE49-F238E27FC236}">
                <a16:creationId xmlns:a16="http://schemas.microsoft.com/office/drawing/2014/main" id="{56C194E5-D664-6DB3-FD9F-F14ECE991ADC}"/>
              </a:ext>
            </a:extLst>
          </p:cNvPr>
          <p:cNvSpPr/>
          <p:nvPr/>
        </p:nvSpPr>
        <p:spPr>
          <a:xfrm>
            <a:off x="6015058" y="4728777"/>
            <a:ext cx="3124721" cy="82535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4">
            <a:extLst>
              <a:ext uri="{FF2B5EF4-FFF2-40B4-BE49-F238E27FC236}">
                <a16:creationId xmlns:a16="http://schemas.microsoft.com/office/drawing/2014/main" id="{B7215179-9D0C-6A13-C66A-292B22B735D3}"/>
              </a:ext>
            </a:extLst>
          </p:cNvPr>
          <p:cNvSpPr/>
          <p:nvPr/>
        </p:nvSpPr>
        <p:spPr>
          <a:xfrm>
            <a:off x="6982000" y="3242732"/>
            <a:ext cx="2851462" cy="82535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838040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5225-A4E8-B7E5-EF29-88E69ECA64AA}"/>
              </a:ext>
            </a:extLst>
          </p:cNvPr>
          <p:cNvSpPr>
            <a:spLocks noGrp="1"/>
          </p:cNvSpPr>
          <p:nvPr>
            <p:ph type="title"/>
          </p:nvPr>
        </p:nvSpPr>
        <p:spPr/>
        <p:txBody>
          <a:bodyPr/>
          <a:lstStyle/>
          <a:p>
            <a:r>
              <a:rPr lang="en-BE" sz="3600"/>
              <a:t>Mobiliteitsdienst geeft vergunning voor toegang</a:t>
            </a:r>
          </a:p>
        </p:txBody>
      </p:sp>
      <p:pic>
        <p:nvPicPr>
          <p:cNvPr id="4" name="Picture 3">
            <a:extLst>
              <a:ext uri="{FF2B5EF4-FFF2-40B4-BE49-F238E27FC236}">
                <a16:creationId xmlns:a16="http://schemas.microsoft.com/office/drawing/2014/main" id="{77BE5A83-8BD4-24F3-981D-17C5AE82C402}"/>
              </a:ext>
            </a:extLst>
          </p:cNvPr>
          <p:cNvPicPr>
            <a:picLocks noChangeAspect="1"/>
          </p:cNvPicPr>
          <p:nvPr/>
        </p:nvPicPr>
        <p:blipFill>
          <a:blip r:embed="rId2"/>
          <a:stretch>
            <a:fillRect/>
          </a:stretch>
        </p:blipFill>
        <p:spPr>
          <a:xfrm>
            <a:off x="3257989" y="1213790"/>
            <a:ext cx="4932792" cy="5294610"/>
          </a:xfrm>
          <a:prstGeom prst="rect">
            <a:avLst/>
          </a:prstGeom>
        </p:spPr>
      </p:pic>
      <p:sp>
        <p:nvSpPr>
          <p:cNvPr id="5" name="Rectangle 4">
            <a:extLst>
              <a:ext uri="{FF2B5EF4-FFF2-40B4-BE49-F238E27FC236}">
                <a16:creationId xmlns:a16="http://schemas.microsoft.com/office/drawing/2014/main" id="{C52ECB1D-E00F-AD01-F345-C1C36E108B62}"/>
              </a:ext>
            </a:extLst>
          </p:cNvPr>
          <p:cNvSpPr/>
          <p:nvPr/>
        </p:nvSpPr>
        <p:spPr>
          <a:xfrm>
            <a:off x="5724385" y="3163050"/>
            <a:ext cx="2337925" cy="125129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913550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E7A-F334-9CB8-16DB-9198F6079C4A}"/>
              </a:ext>
            </a:extLst>
          </p:cNvPr>
          <p:cNvSpPr>
            <a:spLocks noGrp="1"/>
          </p:cNvSpPr>
          <p:nvPr>
            <p:ph type="title"/>
          </p:nvPr>
        </p:nvSpPr>
        <p:spPr/>
        <p:txBody>
          <a:bodyPr/>
          <a:lstStyle/>
          <a:p>
            <a:r>
              <a:rPr lang="en-GB" sz="3600"/>
              <a:t>OSLO </a:t>
            </a:r>
            <a:r>
              <a:rPr lang="en-BE" sz="3600"/>
              <a:t>Zaak en </a:t>
            </a:r>
            <a:r>
              <a:rPr lang="en-GB" sz="3600"/>
              <a:t>OSLO </a:t>
            </a:r>
            <a:r>
              <a:rPr lang="en-BE" sz="3600"/>
              <a:t>Dossier samen</a:t>
            </a:r>
          </a:p>
        </p:txBody>
      </p:sp>
      <p:pic>
        <p:nvPicPr>
          <p:cNvPr id="3" name="Picture 2">
            <a:extLst>
              <a:ext uri="{FF2B5EF4-FFF2-40B4-BE49-F238E27FC236}">
                <a16:creationId xmlns:a16="http://schemas.microsoft.com/office/drawing/2014/main" id="{F188A6B9-0AC7-A9C2-A251-FB6DB4481D42}"/>
              </a:ext>
            </a:extLst>
          </p:cNvPr>
          <p:cNvPicPr>
            <a:picLocks noChangeAspect="1"/>
          </p:cNvPicPr>
          <p:nvPr/>
        </p:nvPicPr>
        <p:blipFill>
          <a:blip r:embed="rId3"/>
          <a:stretch>
            <a:fillRect/>
          </a:stretch>
        </p:blipFill>
        <p:spPr>
          <a:xfrm>
            <a:off x="2818601" y="1050605"/>
            <a:ext cx="8497099" cy="5635472"/>
          </a:xfrm>
          <a:prstGeom prst="rect">
            <a:avLst/>
          </a:prstGeom>
        </p:spPr>
      </p:pic>
    </p:spTree>
    <p:extLst>
      <p:ext uri="{BB962C8B-B14F-4D97-AF65-F5344CB8AC3E}">
        <p14:creationId xmlns:p14="http://schemas.microsoft.com/office/powerpoint/2010/main" val="444996759"/>
      </p:ext>
    </p:extLst>
  </p:cSld>
  <p:clrMapOvr>
    <a:masterClrMapping/>
  </p:clrMapOvr>
  <p:extLst>
    <p:ext uri="{6950BFC3-D8DA-4A85-94F7-54DA5524770B}">
      <p188:commentRel xmlns:p188="http://schemas.microsoft.com/office/powerpoint/2018/8/main" r:id="rId2"/>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8ED1B9-D0D5-EF7F-0597-EFAC8D730CD5}"/>
              </a:ext>
            </a:extLst>
          </p:cNvPr>
          <p:cNvPicPr>
            <a:picLocks noChangeAspect="1"/>
          </p:cNvPicPr>
          <p:nvPr/>
        </p:nvPicPr>
        <p:blipFill>
          <a:blip r:embed="rId2"/>
          <a:stretch>
            <a:fillRect/>
          </a:stretch>
        </p:blipFill>
        <p:spPr>
          <a:xfrm>
            <a:off x="703531" y="960902"/>
            <a:ext cx="10311601" cy="5800276"/>
          </a:xfrm>
          <a:prstGeom prst="rect">
            <a:avLst/>
          </a:prstGeom>
        </p:spPr>
      </p:pic>
      <p:sp>
        <p:nvSpPr>
          <p:cNvPr id="5" name="Rectangle 4">
            <a:extLst>
              <a:ext uri="{FF2B5EF4-FFF2-40B4-BE49-F238E27FC236}">
                <a16:creationId xmlns:a16="http://schemas.microsoft.com/office/drawing/2014/main" id="{148C54D2-B10E-6294-3017-B2B1CECE7888}"/>
              </a:ext>
            </a:extLst>
          </p:cNvPr>
          <p:cNvSpPr/>
          <p:nvPr/>
        </p:nvSpPr>
        <p:spPr>
          <a:xfrm>
            <a:off x="990600" y="2937933"/>
            <a:ext cx="1243001" cy="47827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CFEA914B-3923-5C6D-DA4D-0BFA65CDBD01}"/>
              </a:ext>
            </a:extLst>
          </p:cNvPr>
          <p:cNvSpPr/>
          <p:nvPr/>
        </p:nvSpPr>
        <p:spPr>
          <a:xfrm>
            <a:off x="4984530" y="2937933"/>
            <a:ext cx="735282" cy="47827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1396CBF9-F2BE-A0C6-C344-918B2D9F3231}"/>
              </a:ext>
            </a:extLst>
          </p:cNvPr>
          <p:cNvSpPr/>
          <p:nvPr/>
        </p:nvSpPr>
        <p:spPr>
          <a:xfrm>
            <a:off x="6798439" y="2950725"/>
            <a:ext cx="928703" cy="47827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4B8AF7C4-22AC-97A0-97D1-892E223945AF}"/>
              </a:ext>
            </a:extLst>
          </p:cNvPr>
          <p:cNvSpPr>
            <a:spLocks noGrp="1"/>
          </p:cNvSpPr>
          <p:nvPr>
            <p:ph type="title"/>
          </p:nvPr>
        </p:nvSpPr>
        <p:spPr>
          <a:xfrm>
            <a:off x="610399" y="349600"/>
            <a:ext cx="11336067" cy="1116000"/>
          </a:xfrm>
        </p:spPr>
        <p:txBody>
          <a:bodyPr/>
          <a:lstStyle/>
          <a:p>
            <a:r>
              <a:rPr lang="en-GB" sz="2800" dirty="0"/>
              <a:t>OSLO </a:t>
            </a:r>
            <a:r>
              <a:rPr lang="en-BE" sz="2800" dirty="0"/>
              <a:t>Zaak, </a:t>
            </a:r>
            <a:r>
              <a:rPr lang="en-GB" sz="2800" dirty="0"/>
              <a:t>OSLO </a:t>
            </a:r>
            <a:r>
              <a:rPr lang="en-BE" sz="2800" dirty="0"/>
              <a:t>Dossier, en </a:t>
            </a:r>
            <a:r>
              <a:rPr lang="en-GB" sz="2800" dirty="0"/>
              <a:t>OSLO </a:t>
            </a:r>
            <a:r>
              <a:rPr lang="en-BE" sz="2800" dirty="0"/>
              <a:t>Publieke Dienstverlening samen</a:t>
            </a:r>
          </a:p>
        </p:txBody>
      </p:sp>
    </p:spTree>
    <p:extLst>
      <p:ext uri="{BB962C8B-B14F-4D97-AF65-F5344CB8AC3E}">
        <p14:creationId xmlns:p14="http://schemas.microsoft.com/office/powerpoint/2010/main" val="1118613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D198-C7E1-EAFA-2484-0DA088EC5232}"/>
              </a:ext>
            </a:extLst>
          </p:cNvPr>
          <p:cNvSpPr>
            <a:spLocks noGrp="1"/>
          </p:cNvSpPr>
          <p:nvPr>
            <p:ph type="title"/>
          </p:nvPr>
        </p:nvSpPr>
        <p:spPr/>
        <p:txBody>
          <a:bodyPr/>
          <a:lstStyle/>
          <a:p>
            <a:r>
              <a:rPr lang="en-BE"/>
              <a:t>Definities: Zaak</a:t>
            </a:r>
          </a:p>
        </p:txBody>
      </p:sp>
      <p:pic>
        <p:nvPicPr>
          <p:cNvPr id="4" name="Picture 3">
            <a:extLst>
              <a:ext uri="{FF2B5EF4-FFF2-40B4-BE49-F238E27FC236}">
                <a16:creationId xmlns:a16="http://schemas.microsoft.com/office/drawing/2014/main" id="{C9D0E587-00FA-6513-8CB2-A808243F878A}"/>
              </a:ext>
            </a:extLst>
          </p:cNvPr>
          <p:cNvPicPr>
            <a:picLocks noChangeAspect="1"/>
          </p:cNvPicPr>
          <p:nvPr/>
        </p:nvPicPr>
        <p:blipFill>
          <a:blip r:embed="rId2"/>
          <a:stretch>
            <a:fillRect/>
          </a:stretch>
        </p:blipFill>
        <p:spPr>
          <a:xfrm>
            <a:off x="1355640" y="1966778"/>
            <a:ext cx="2944512" cy="3002248"/>
          </a:xfrm>
          <a:prstGeom prst="rect">
            <a:avLst/>
          </a:prstGeom>
        </p:spPr>
      </p:pic>
      <p:sp>
        <p:nvSpPr>
          <p:cNvPr id="5" name="Text Placeholder 2">
            <a:extLst>
              <a:ext uri="{FF2B5EF4-FFF2-40B4-BE49-F238E27FC236}">
                <a16:creationId xmlns:a16="http://schemas.microsoft.com/office/drawing/2014/main" id="{D1A258E1-7B77-12BE-6A5B-900F7911A100}"/>
              </a:ext>
            </a:extLst>
          </p:cNvPr>
          <p:cNvSpPr>
            <a:spLocks noGrp="1"/>
          </p:cNvSpPr>
          <p:nvPr>
            <p:ph type="body" idx="1"/>
          </p:nvPr>
        </p:nvSpPr>
        <p:spPr>
          <a:xfrm>
            <a:off x="5894171" y="1593000"/>
            <a:ext cx="5120627" cy="3672000"/>
          </a:xfrm>
        </p:spPr>
        <p:txBody>
          <a:bodyPr/>
          <a:lstStyle/>
          <a:p>
            <a:pPr marL="137157" indent="0">
              <a:buNone/>
            </a:pPr>
            <a:r>
              <a:rPr lang="en-GB" sz="2400" b="1" err="1"/>
              <a:t>Zaak</a:t>
            </a:r>
            <a:r>
              <a:rPr lang="en-GB" sz="2400" b="1"/>
              <a:t>: </a:t>
            </a:r>
            <a:r>
              <a:rPr lang="en-GB" sz="2400" err="1"/>
              <a:t>Een</a:t>
            </a:r>
            <a:r>
              <a:rPr lang="en-GB" sz="2400"/>
              <a:t> </a:t>
            </a:r>
            <a:r>
              <a:rPr lang="en-GB" sz="2400" err="1"/>
              <a:t>zaak</a:t>
            </a:r>
            <a:r>
              <a:rPr lang="en-GB" sz="2400"/>
              <a:t> is het </a:t>
            </a:r>
            <a:r>
              <a:rPr lang="en-GB" sz="2400" err="1"/>
              <a:t>geheel</a:t>
            </a:r>
            <a:r>
              <a:rPr lang="en-GB" sz="2400"/>
              <a:t> </a:t>
            </a:r>
            <a:r>
              <a:rPr lang="en-GB" sz="2400" err="1"/>
              <a:t>aan</a:t>
            </a:r>
            <a:r>
              <a:rPr lang="en-GB" sz="2400"/>
              <a:t> </a:t>
            </a:r>
            <a:r>
              <a:rPr lang="en-GB" sz="2400" err="1"/>
              <a:t>werk</a:t>
            </a:r>
            <a:r>
              <a:rPr lang="en-GB" sz="2400"/>
              <a:t> </a:t>
            </a:r>
            <a:r>
              <a:rPr lang="en-GB" sz="2400" err="1"/>
              <a:t>gedaan</a:t>
            </a:r>
            <a:r>
              <a:rPr lang="en-GB" sz="2400"/>
              <a:t> om tot </a:t>
            </a:r>
            <a:r>
              <a:rPr lang="en-GB" sz="2400" err="1"/>
              <a:t>een</a:t>
            </a:r>
            <a:r>
              <a:rPr lang="en-GB" sz="2400"/>
              <a:t> </a:t>
            </a:r>
            <a:r>
              <a:rPr lang="en-GB" sz="2400" err="1"/>
              <a:t>bestuurlijke</a:t>
            </a:r>
            <a:r>
              <a:rPr lang="en-GB" sz="2400"/>
              <a:t> of </a:t>
            </a:r>
            <a:r>
              <a:rPr lang="en-GB" sz="2400" err="1"/>
              <a:t>zakelijke</a:t>
            </a:r>
            <a:r>
              <a:rPr lang="en-GB" sz="2400"/>
              <a:t> </a:t>
            </a:r>
            <a:r>
              <a:rPr lang="en-GB" sz="2400" err="1"/>
              <a:t>beslissing</a:t>
            </a:r>
            <a:r>
              <a:rPr lang="en-GB" sz="2400"/>
              <a:t> </a:t>
            </a:r>
            <a:r>
              <a:rPr lang="en-GB" sz="2400" err="1"/>
              <a:t>te</a:t>
            </a:r>
            <a:r>
              <a:rPr lang="en-GB" sz="2400"/>
              <a:t> </a:t>
            </a:r>
            <a:r>
              <a:rPr lang="en-GB" sz="2400" err="1"/>
              <a:t>komen</a:t>
            </a:r>
            <a:r>
              <a:rPr lang="en-GB" sz="2400"/>
              <a:t>. </a:t>
            </a:r>
            <a:r>
              <a:rPr lang="en-GB" sz="2400" err="1"/>
              <a:t>Een</a:t>
            </a:r>
            <a:r>
              <a:rPr lang="en-GB" sz="2400"/>
              <a:t> </a:t>
            </a:r>
            <a:r>
              <a:rPr lang="en-GB" sz="2400" err="1"/>
              <a:t>zaak</a:t>
            </a:r>
            <a:r>
              <a:rPr lang="en-GB" sz="2400"/>
              <a:t> </a:t>
            </a:r>
            <a:r>
              <a:rPr lang="en-GB" sz="2400" err="1"/>
              <a:t>slaat</a:t>
            </a:r>
            <a:r>
              <a:rPr lang="en-GB" sz="2400"/>
              <a:t> </a:t>
            </a:r>
            <a:r>
              <a:rPr lang="en-GB" sz="2400" err="1"/>
              <a:t>doorgaans</a:t>
            </a:r>
            <a:r>
              <a:rPr lang="en-GB" sz="2400"/>
              <a:t> </a:t>
            </a:r>
            <a:r>
              <a:rPr lang="en-GB" sz="2400" err="1"/>
              <a:t>neer</a:t>
            </a:r>
            <a:r>
              <a:rPr lang="en-GB" sz="2400"/>
              <a:t> in </a:t>
            </a:r>
            <a:r>
              <a:rPr lang="en-GB" sz="2400" err="1"/>
              <a:t>een</a:t>
            </a:r>
            <a:r>
              <a:rPr lang="en-GB" sz="2400"/>
              <a:t> </a:t>
            </a:r>
            <a:r>
              <a:rPr lang="en-GB" sz="2400" err="1"/>
              <a:t>verzameling</a:t>
            </a:r>
            <a:r>
              <a:rPr lang="en-GB" sz="2400"/>
              <a:t> </a:t>
            </a:r>
            <a:r>
              <a:rPr lang="en-GB" sz="2400" err="1"/>
              <a:t>documenten</a:t>
            </a:r>
            <a:r>
              <a:rPr lang="en-GB" sz="2400"/>
              <a:t>.</a:t>
            </a:r>
            <a:endParaRPr lang="en-BE" sz="2400"/>
          </a:p>
        </p:txBody>
      </p:sp>
    </p:spTree>
    <p:extLst>
      <p:ext uri="{BB962C8B-B14F-4D97-AF65-F5344CB8AC3E}">
        <p14:creationId xmlns:p14="http://schemas.microsoft.com/office/powerpoint/2010/main" val="40486139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13E9-7F65-3225-B470-5B2E62F2FC70}"/>
              </a:ext>
            </a:extLst>
          </p:cNvPr>
          <p:cNvSpPr>
            <a:spLocks noGrp="1"/>
          </p:cNvSpPr>
          <p:nvPr>
            <p:ph type="title"/>
          </p:nvPr>
        </p:nvSpPr>
        <p:spPr/>
        <p:txBody>
          <a:bodyPr/>
          <a:lstStyle/>
          <a:p>
            <a:r>
              <a:rPr lang="en-BE"/>
              <a:t>Definities: Dossier</a:t>
            </a:r>
          </a:p>
        </p:txBody>
      </p:sp>
      <p:pic>
        <p:nvPicPr>
          <p:cNvPr id="4" name="Picture 3">
            <a:extLst>
              <a:ext uri="{FF2B5EF4-FFF2-40B4-BE49-F238E27FC236}">
                <a16:creationId xmlns:a16="http://schemas.microsoft.com/office/drawing/2014/main" id="{8668C01E-3242-DD6F-B7FA-12341220D592}"/>
              </a:ext>
            </a:extLst>
          </p:cNvPr>
          <p:cNvPicPr>
            <a:picLocks noChangeAspect="1"/>
          </p:cNvPicPr>
          <p:nvPr/>
        </p:nvPicPr>
        <p:blipFill>
          <a:blip r:embed="rId2"/>
          <a:stretch>
            <a:fillRect/>
          </a:stretch>
        </p:blipFill>
        <p:spPr>
          <a:xfrm>
            <a:off x="774803" y="1757739"/>
            <a:ext cx="5421832" cy="2285962"/>
          </a:xfrm>
          <a:prstGeom prst="rect">
            <a:avLst/>
          </a:prstGeom>
        </p:spPr>
      </p:pic>
      <p:sp>
        <p:nvSpPr>
          <p:cNvPr id="5" name="Text Placeholder 2">
            <a:extLst>
              <a:ext uri="{FF2B5EF4-FFF2-40B4-BE49-F238E27FC236}">
                <a16:creationId xmlns:a16="http://schemas.microsoft.com/office/drawing/2014/main" id="{638B8C98-AADE-382D-8AD4-5D8B458AF675}"/>
              </a:ext>
            </a:extLst>
          </p:cNvPr>
          <p:cNvSpPr>
            <a:spLocks noGrp="1"/>
          </p:cNvSpPr>
          <p:nvPr>
            <p:ph type="body" idx="1"/>
          </p:nvPr>
        </p:nvSpPr>
        <p:spPr>
          <a:xfrm>
            <a:off x="6610863" y="1757739"/>
            <a:ext cx="5120627" cy="3672000"/>
          </a:xfrm>
        </p:spPr>
        <p:txBody>
          <a:bodyPr/>
          <a:lstStyle/>
          <a:p>
            <a:pPr marL="137157" indent="0">
              <a:buNone/>
            </a:pPr>
            <a:r>
              <a:rPr lang="en-GB" sz="2400" b="1"/>
              <a:t>Dossier: </a:t>
            </a:r>
            <a:r>
              <a:rPr lang="en-GB" sz="2400" err="1"/>
              <a:t>Samenhangend</a:t>
            </a:r>
            <a:r>
              <a:rPr lang="en-GB" sz="2400"/>
              <a:t> </a:t>
            </a:r>
            <a:r>
              <a:rPr lang="en-GB" sz="2400" err="1"/>
              <a:t>geheel</a:t>
            </a:r>
            <a:r>
              <a:rPr lang="en-GB" sz="2400"/>
              <a:t> van </a:t>
            </a:r>
            <a:r>
              <a:rPr lang="en-GB" sz="2400" err="1"/>
              <a:t>stukken</a:t>
            </a:r>
            <a:r>
              <a:rPr lang="en-GB" sz="2400"/>
              <a:t> die </a:t>
            </a:r>
            <a:r>
              <a:rPr lang="en-GB" sz="2400" err="1"/>
              <a:t>betrekking</a:t>
            </a:r>
            <a:r>
              <a:rPr lang="en-GB" sz="2400"/>
              <a:t> </a:t>
            </a:r>
            <a:r>
              <a:rPr lang="en-GB" sz="2400" err="1"/>
              <a:t>hebben</a:t>
            </a:r>
            <a:r>
              <a:rPr lang="en-GB" sz="2400"/>
              <a:t> op </a:t>
            </a:r>
            <a:r>
              <a:rPr lang="en-GB" sz="2400" err="1"/>
              <a:t>een</a:t>
            </a:r>
            <a:r>
              <a:rPr lang="en-GB" sz="2400"/>
              <a:t> </a:t>
            </a:r>
            <a:r>
              <a:rPr lang="en-GB" sz="2400" err="1"/>
              <a:t>bepaalde</a:t>
            </a:r>
            <a:r>
              <a:rPr lang="en-GB" sz="2400"/>
              <a:t> </a:t>
            </a:r>
            <a:r>
              <a:rPr lang="en-GB" sz="2400" err="1"/>
              <a:t>zaak</a:t>
            </a:r>
            <a:r>
              <a:rPr lang="en-GB" sz="2400"/>
              <a:t>.</a:t>
            </a:r>
          </a:p>
          <a:p>
            <a:pPr marL="137157" indent="0">
              <a:buNone/>
            </a:pPr>
            <a:endParaRPr lang="en-GB" sz="2400" b="1"/>
          </a:p>
          <a:p>
            <a:pPr marL="137157" indent="0">
              <a:buNone/>
            </a:pPr>
            <a:r>
              <a:rPr lang="en-GB" sz="2400" b="1" err="1"/>
              <a:t>bestaat</a:t>
            </a:r>
            <a:r>
              <a:rPr lang="en-GB" sz="2400" b="1"/>
              <a:t> </a:t>
            </a:r>
            <a:r>
              <a:rPr lang="en-GB" sz="2400" b="1" err="1"/>
              <a:t>uit</a:t>
            </a:r>
            <a:r>
              <a:rPr lang="en-GB" sz="2400" b="1"/>
              <a:t>: </a:t>
            </a:r>
            <a:r>
              <a:rPr lang="en-GB" sz="2400" err="1"/>
              <a:t>Een</a:t>
            </a:r>
            <a:r>
              <a:rPr lang="en-GB" sz="2400"/>
              <a:t> dossier </a:t>
            </a:r>
            <a:r>
              <a:rPr lang="en-GB" sz="2400" err="1"/>
              <a:t>bestaat</a:t>
            </a:r>
            <a:r>
              <a:rPr lang="en-GB" sz="2400"/>
              <a:t> </a:t>
            </a:r>
            <a:r>
              <a:rPr lang="en-GB" sz="2400" err="1"/>
              <a:t>uit</a:t>
            </a:r>
            <a:r>
              <a:rPr lang="en-GB" sz="2400"/>
              <a:t> </a:t>
            </a:r>
            <a:r>
              <a:rPr lang="en-GB" sz="2400" err="1"/>
              <a:t>dossierstukken</a:t>
            </a:r>
            <a:r>
              <a:rPr lang="en-GB" sz="2400"/>
              <a:t>.</a:t>
            </a:r>
            <a:endParaRPr lang="en-BE" sz="2400"/>
          </a:p>
        </p:txBody>
      </p:sp>
      <p:pic>
        <p:nvPicPr>
          <p:cNvPr id="3" name="Picture 2">
            <a:extLst>
              <a:ext uri="{FF2B5EF4-FFF2-40B4-BE49-F238E27FC236}">
                <a16:creationId xmlns:a16="http://schemas.microsoft.com/office/drawing/2014/main" id="{CDA29BAB-F25D-1A7A-1354-FA512DC5C156}"/>
              </a:ext>
            </a:extLst>
          </p:cNvPr>
          <p:cNvPicPr>
            <a:picLocks noChangeAspect="1"/>
          </p:cNvPicPr>
          <p:nvPr/>
        </p:nvPicPr>
        <p:blipFill>
          <a:blip r:embed="rId3"/>
          <a:stretch>
            <a:fillRect/>
          </a:stretch>
        </p:blipFill>
        <p:spPr>
          <a:xfrm>
            <a:off x="4152900" y="4335840"/>
            <a:ext cx="1943100" cy="1981200"/>
          </a:xfrm>
          <a:prstGeom prst="rect">
            <a:avLst/>
          </a:prstGeom>
        </p:spPr>
      </p:pic>
    </p:spTree>
    <p:extLst>
      <p:ext uri="{BB962C8B-B14F-4D97-AF65-F5344CB8AC3E}">
        <p14:creationId xmlns:p14="http://schemas.microsoft.com/office/powerpoint/2010/main" val="3237344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485C-6CE4-CE21-1902-981C877A24E7}"/>
              </a:ext>
            </a:extLst>
          </p:cNvPr>
          <p:cNvSpPr>
            <a:spLocks noGrp="1"/>
          </p:cNvSpPr>
          <p:nvPr>
            <p:ph type="title"/>
          </p:nvPr>
        </p:nvSpPr>
        <p:spPr/>
        <p:txBody>
          <a:bodyPr/>
          <a:lstStyle/>
          <a:p>
            <a:r>
              <a:rPr lang="en-BE"/>
              <a:t>Definities: Aanvraag</a:t>
            </a:r>
          </a:p>
        </p:txBody>
      </p:sp>
      <p:pic>
        <p:nvPicPr>
          <p:cNvPr id="4" name="Picture 3">
            <a:extLst>
              <a:ext uri="{FF2B5EF4-FFF2-40B4-BE49-F238E27FC236}">
                <a16:creationId xmlns:a16="http://schemas.microsoft.com/office/drawing/2014/main" id="{49360BDC-2559-0992-0C32-4B3F370C7F57}"/>
              </a:ext>
            </a:extLst>
          </p:cNvPr>
          <p:cNvPicPr>
            <a:picLocks noChangeAspect="1"/>
          </p:cNvPicPr>
          <p:nvPr/>
        </p:nvPicPr>
        <p:blipFill>
          <a:blip r:embed="rId2"/>
          <a:stretch>
            <a:fillRect/>
          </a:stretch>
        </p:blipFill>
        <p:spPr>
          <a:xfrm>
            <a:off x="1116227" y="1706595"/>
            <a:ext cx="3777049" cy="3444809"/>
          </a:xfrm>
          <a:prstGeom prst="rect">
            <a:avLst/>
          </a:prstGeom>
        </p:spPr>
      </p:pic>
      <p:sp>
        <p:nvSpPr>
          <p:cNvPr id="5" name="Text Placeholder 2">
            <a:extLst>
              <a:ext uri="{FF2B5EF4-FFF2-40B4-BE49-F238E27FC236}">
                <a16:creationId xmlns:a16="http://schemas.microsoft.com/office/drawing/2014/main" id="{A5E1E969-9B83-A5F5-8A99-89689B44FECE}"/>
              </a:ext>
            </a:extLst>
          </p:cNvPr>
          <p:cNvSpPr>
            <a:spLocks noGrp="1"/>
          </p:cNvSpPr>
          <p:nvPr>
            <p:ph type="body" idx="1"/>
          </p:nvPr>
        </p:nvSpPr>
        <p:spPr>
          <a:xfrm>
            <a:off x="5894171" y="1593000"/>
            <a:ext cx="5120627" cy="3672000"/>
          </a:xfrm>
        </p:spPr>
        <p:txBody>
          <a:bodyPr/>
          <a:lstStyle/>
          <a:p>
            <a:pPr marL="137157" indent="0">
              <a:buNone/>
            </a:pPr>
            <a:r>
              <a:rPr lang="en-GB" sz="2400" b="1" err="1"/>
              <a:t>Aanvraag</a:t>
            </a:r>
            <a:r>
              <a:rPr lang="en-GB" sz="2400" b="1"/>
              <a:t>: </a:t>
            </a:r>
            <a:r>
              <a:rPr lang="en-GB" sz="2400" err="1"/>
              <a:t>Aanspraak</a:t>
            </a:r>
            <a:r>
              <a:rPr lang="en-GB" sz="2400"/>
              <a:t> op de </a:t>
            </a:r>
            <a:r>
              <a:rPr lang="en-GB" sz="2400" err="1"/>
              <a:t>uitoefening</a:t>
            </a:r>
            <a:r>
              <a:rPr lang="en-GB" sz="2400"/>
              <a:t> van </a:t>
            </a:r>
            <a:r>
              <a:rPr lang="en-GB" sz="2400" err="1"/>
              <a:t>een</a:t>
            </a:r>
            <a:r>
              <a:rPr lang="en-GB" sz="2400"/>
              <a:t> </a:t>
            </a:r>
            <a:r>
              <a:rPr lang="en-GB" sz="2400" err="1"/>
              <a:t>bevoegdheid</a:t>
            </a:r>
            <a:r>
              <a:rPr lang="en-GB" sz="2400"/>
              <a:t>; </a:t>
            </a:r>
            <a:r>
              <a:rPr lang="en-GB" sz="2400" err="1"/>
              <a:t>formeel</a:t>
            </a:r>
            <a:r>
              <a:rPr lang="en-GB" sz="2400"/>
              <a:t> </a:t>
            </a:r>
            <a:r>
              <a:rPr lang="en-GB" sz="2400" err="1"/>
              <a:t>verzoek</a:t>
            </a:r>
            <a:r>
              <a:rPr lang="en-GB" sz="2400"/>
              <a:t> van </a:t>
            </a:r>
            <a:r>
              <a:rPr lang="en-GB" sz="2400" err="1"/>
              <a:t>een</a:t>
            </a:r>
            <a:r>
              <a:rPr lang="en-GB" sz="2400"/>
              <a:t> </a:t>
            </a:r>
            <a:r>
              <a:rPr lang="en-GB" sz="2400" err="1"/>
              <a:t>rechtssubject</a:t>
            </a:r>
            <a:r>
              <a:rPr lang="en-GB" sz="2400"/>
              <a:t> </a:t>
            </a:r>
            <a:r>
              <a:rPr lang="en-GB" sz="2400" err="1"/>
              <a:t>aan</a:t>
            </a:r>
            <a:r>
              <a:rPr lang="en-GB" sz="2400"/>
              <a:t> </a:t>
            </a:r>
            <a:r>
              <a:rPr lang="en-GB" sz="2400" err="1"/>
              <a:t>een</a:t>
            </a:r>
            <a:r>
              <a:rPr lang="en-GB" sz="2400"/>
              <a:t> </a:t>
            </a:r>
            <a:r>
              <a:rPr lang="en-GB" sz="2400" err="1"/>
              <a:t>bevoegde</a:t>
            </a:r>
            <a:r>
              <a:rPr lang="en-GB" sz="2400"/>
              <a:t> </a:t>
            </a:r>
            <a:r>
              <a:rPr lang="en-GB" sz="2400" err="1"/>
              <a:t>instantie</a:t>
            </a:r>
            <a:r>
              <a:rPr lang="en-GB" sz="2400"/>
              <a:t> om </a:t>
            </a:r>
            <a:r>
              <a:rPr lang="en-GB" sz="2400" err="1"/>
              <a:t>informatie</a:t>
            </a:r>
            <a:r>
              <a:rPr lang="en-GB" sz="2400"/>
              <a:t> </a:t>
            </a:r>
            <a:r>
              <a:rPr lang="en-GB" sz="2400" err="1"/>
              <a:t>te</a:t>
            </a:r>
            <a:r>
              <a:rPr lang="en-GB" sz="2400"/>
              <a:t> </a:t>
            </a:r>
            <a:r>
              <a:rPr lang="en-GB" sz="2400" err="1"/>
              <a:t>verstrekken</a:t>
            </a:r>
            <a:r>
              <a:rPr lang="en-GB" sz="2400"/>
              <a:t> of </a:t>
            </a:r>
            <a:r>
              <a:rPr lang="en-GB" sz="2400" err="1"/>
              <a:t>een</a:t>
            </a:r>
            <a:r>
              <a:rPr lang="en-GB" sz="2400"/>
              <a:t> </a:t>
            </a:r>
            <a:r>
              <a:rPr lang="en-GB" sz="2400" err="1"/>
              <a:t>beslissing</a:t>
            </a:r>
            <a:r>
              <a:rPr lang="en-GB" sz="2400"/>
              <a:t> </a:t>
            </a:r>
            <a:r>
              <a:rPr lang="en-GB" sz="2400" err="1"/>
              <a:t>te</a:t>
            </a:r>
            <a:r>
              <a:rPr lang="en-GB" sz="2400"/>
              <a:t> </a:t>
            </a:r>
            <a:r>
              <a:rPr lang="en-GB" sz="2400" err="1"/>
              <a:t>nemen</a:t>
            </a:r>
            <a:r>
              <a:rPr lang="en-GB" sz="2400"/>
              <a:t>, in het </a:t>
            </a:r>
            <a:r>
              <a:rPr lang="en-GB" sz="2400" err="1"/>
              <a:t>bijzonder</a:t>
            </a:r>
            <a:r>
              <a:rPr lang="en-GB" sz="2400"/>
              <a:t> </a:t>
            </a:r>
            <a:r>
              <a:rPr lang="en-GB" sz="2400" err="1"/>
              <a:t>een</a:t>
            </a:r>
            <a:r>
              <a:rPr lang="en-GB" sz="2400"/>
              <a:t> </a:t>
            </a:r>
            <a:r>
              <a:rPr lang="en-GB" sz="2400" err="1"/>
              <a:t>beslissing</a:t>
            </a:r>
            <a:r>
              <a:rPr lang="en-GB" sz="2400"/>
              <a:t> om </a:t>
            </a:r>
            <a:r>
              <a:rPr lang="en-GB" sz="2400" err="1"/>
              <a:t>ergens</a:t>
            </a:r>
            <a:r>
              <a:rPr lang="en-GB" sz="2400"/>
              <a:t> </a:t>
            </a:r>
            <a:r>
              <a:rPr lang="en-GB" sz="2400" err="1"/>
              <a:t>toelating</a:t>
            </a:r>
            <a:r>
              <a:rPr lang="en-GB" sz="2400"/>
              <a:t> </a:t>
            </a:r>
            <a:r>
              <a:rPr lang="en-GB" sz="2400" err="1"/>
              <a:t>voor</a:t>
            </a:r>
            <a:r>
              <a:rPr lang="en-GB" sz="2400"/>
              <a:t> </a:t>
            </a:r>
            <a:r>
              <a:rPr lang="en-GB" sz="2400" err="1"/>
              <a:t>te</a:t>
            </a:r>
            <a:r>
              <a:rPr lang="en-GB" sz="2400"/>
              <a:t> </a:t>
            </a:r>
            <a:r>
              <a:rPr lang="en-GB" sz="2400" err="1"/>
              <a:t>verlenen</a:t>
            </a:r>
            <a:r>
              <a:rPr lang="en-GB" sz="2400"/>
              <a:t>.</a:t>
            </a:r>
            <a:endParaRPr lang="en-BE" sz="2400"/>
          </a:p>
        </p:txBody>
      </p:sp>
    </p:spTree>
    <p:extLst>
      <p:ext uri="{BB962C8B-B14F-4D97-AF65-F5344CB8AC3E}">
        <p14:creationId xmlns:p14="http://schemas.microsoft.com/office/powerpoint/2010/main" val="379341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gfa15db3b28_0_76"/>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2" name="Google Shape;1612;gfa15db3b28_0_76"/>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3" name="Google Shape;1613;gfa15db3b28_0_76"/>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r>
              <a:rPr lang="en-GB" sz="4900" b="1" err="1">
                <a:solidFill>
                  <a:srgbClr val="000000"/>
                </a:solidFill>
                <a:cs typeface="Arial"/>
              </a:rPr>
              <a:t>Terugblik</a:t>
            </a:r>
            <a:r>
              <a:rPr lang="en-GB" sz="4900" b="1">
                <a:solidFill>
                  <a:srgbClr val="000000"/>
                </a:solidFill>
                <a:cs typeface="Arial"/>
              </a:rPr>
              <a:t> op de </a:t>
            </a:r>
            <a:r>
              <a:rPr lang="en-GB" sz="4900" b="1" dirty="0" err="1">
                <a:solidFill>
                  <a:srgbClr val="000000"/>
                </a:solidFill>
                <a:cs typeface="Arial"/>
              </a:rPr>
              <a:t>vorige</a:t>
            </a:r>
            <a:r>
              <a:rPr lang="en-GB" sz="4900" b="1">
                <a:solidFill>
                  <a:srgbClr val="000000"/>
                </a:solidFill>
                <a:cs typeface="Arial"/>
              </a:rPr>
              <a:t> </a:t>
            </a:r>
            <a:r>
              <a:rPr lang="en-GB" sz="4900" b="1" dirty="0" err="1">
                <a:solidFill>
                  <a:srgbClr val="000000"/>
                </a:solidFill>
                <a:cs typeface="Arial"/>
              </a:rPr>
              <a:t>werkgroepen</a:t>
            </a:r>
            <a:endParaRPr lang="en-US" dirty="0" err="1"/>
          </a:p>
        </p:txBody>
      </p:sp>
      <p:pic>
        <p:nvPicPr>
          <p:cNvPr id="1614" name="Google Shape;1614;gfa15db3b28_0_76"/>
          <p:cNvPicPr preferRelativeResize="0"/>
          <p:nvPr/>
        </p:nvPicPr>
        <p:blipFill rotWithShape="1">
          <a:blip r:embed="rId4">
            <a:alphaModFix/>
          </a:blip>
          <a:srcRect/>
          <a:stretch/>
        </p:blipFill>
        <p:spPr>
          <a:xfrm>
            <a:off x="611801" y="5774969"/>
            <a:ext cx="2376132" cy="895633"/>
          </a:xfrm>
          <a:prstGeom prst="rect">
            <a:avLst/>
          </a:prstGeom>
          <a:noFill/>
          <a:ln>
            <a:noFill/>
          </a:ln>
        </p:spPr>
      </p:pic>
    </p:spTree>
    <p:extLst>
      <p:ext uri="{BB962C8B-B14F-4D97-AF65-F5344CB8AC3E}">
        <p14:creationId xmlns:p14="http://schemas.microsoft.com/office/powerpoint/2010/main" val="594825990"/>
      </p:ext>
    </p:extLst>
  </p:cSld>
  <p:clrMapOvr>
    <a:masterClrMapping/>
  </p:clrMapOvr>
  <p:extLst>
    <p:ext uri="{6950BFC3-D8DA-4A85-94F7-54DA5524770B}">
      <p188:commentRel xmlns:p188="http://schemas.microsoft.com/office/powerpoint/2018/8/main" r:id="rId3"/>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6C256-F431-E35D-1F3C-C177847D72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B1260-C71F-FE25-F95B-2F03DD92A368}"/>
              </a:ext>
            </a:extLst>
          </p:cNvPr>
          <p:cNvSpPr>
            <a:spLocks noGrp="1"/>
          </p:cNvSpPr>
          <p:nvPr>
            <p:ph type="title"/>
          </p:nvPr>
        </p:nvSpPr>
        <p:spPr/>
        <p:txBody>
          <a:bodyPr/>
          <a:lstStyle/>
          <a:p>
            <a:r>
              <a:rPr lang="en-BE"/>
              <a:t>Definities: Aanvraag</a:t>
            </a:r>
          </a:p>
        </p:txBody>
      </p:sp>
      <p:pic>
        <p:nvPicPr>
          <p:cNvPr id="4" name="Picture 3">
            <a:extLst>
              <a:ext uri="{FF2B5EF4-FFF2-40B4-BE49-F238E27FC236}">
                <a16:creationId xmlns:a16="http://schemas.microsoft.com/office/drawing/2014/main" id="{51EB6C6E-EEA5-6AE0-55F2-F5F811AEB7FF}"/>
              </a:ext>
            </a:extLst>
          </p:cNvPr>
          <p:cNvPicPr>
            <a:picLocks noChangeAspect="1"/>
          </p:cNvPicPr>
          <p:nvPr/>
        </p:nvPicPr>
        <p:blipFill>
          <a:blip r:embed="rId2"/>
          <a:stretch>
            <a:fillRect/>
          </a:stretch>
        </p:blipFill>
        <p:spPr>
          <a:xfrm>
            <a:off x="1116227" y="1706595"/>
            <a:ext cx="3777049" cy="3444809"/>
          </a:xfrm>
          <a:prstGeom prst="rect">
            <a:avLst/>
          </a:prstGeom>
        </p:spPr>
      </p:pic>
      <p:sp>
        <p:nvSpPr>
          <p:cNvPr id="5" name="Text Placeholder 2">
            <a:extLst>
              <a:ext uri="{FF2B5EF4-FFF2-40B4-BE49-F238E27FC236}">
                <a16:creationId xmlns:a16="http://schemas.microsoft.com/office/drawing/2014/main" id="{26BB6C25-A2FE-7F43-1728-0C4D7D0DAB4F}"/>
              </a:ext>
            </a:extLst>
          </p:cNvPr>
          <p:cNvSpPr>
            <a:spLocks noGrp="1"/>
          </p:cNvSpPr>
          <p:nvPr>
            <p:ph type="body" idx="1"/>
          </p:nvPr>
        </p:nvSpPr>
        <p:spPr>
          <a:xfrm>
            <a:off x="5955146" y="1370579"/>
            <a:ext cx="5120627" cy="3672000"/>
          </a:xfrm>
        </p:spPr>
        <p:txBody>
          <a:bodyPr/>
          <a:lstStyle/>
          <a:p>
            <a:pPr marL="137157" indent="0">
              <a:buNone/>
            </a:pPr>
            <a:r>
              <a:rPr lang="en-GB" sz="2400" b="1" err="1"/>
              <a:t>identificator</a:t>
            </a:r>
            <a:r>
              <a:rPr lang="en-GB" sz="2400" b="1"/>
              <a:t>: </a:t>
            </a:r>
            <a:r>
              <a:rPr lang="en-GB" sz="2400"/>
              <a:t>De </a:t>
            </a:r>
            <a:r>
              <a:rPr lang="en-GB" sz="2400" err="1"/>
              <a:t>Identificator</a:t>
            </a:r>
            <a:r>
              <a:rPr lang="en-GB" sz="2400"/>
              <a:t> van de </a:t>
            </a:r>
            <a:r>
              <a:rPr lang="en-GB" sz="2400" err="1"/>
              <a:t>Aanvraag</a:t>
            </a:r>
            <a:r>
              <a:rPr lang="en-GB" sz="2400"/>
              <a:t>.</a:t>
            </a:r>
          </a:p>
          <a:p>
            <a:pPr marL="137157" indent="0">
              <a:buNone/>
            </a:pPr>
            <a:endParaRPr lang="en-GB" sz="2400" b="1"/>
          </a:p>
          <a:p>
            <a:pPr marL="137157" indent="0">
              <a:buNone/>
            </a:pPr>
            <a:r>
              <a:rPr lang="en-GB" sz="2400" b="1" err="1"/>
              <a:t>ingangsdatum</a:t>
            </a:r>
            <a:r>
              <a:rPr lang="en-GB" sz="2400" b="1"/>
              <a:t>: </a:t>
            </a:r>
            <a:r>
              <a:rPr lang="en-GB" sz="2400"/>
              <a:t>Datum </a:t>
            </a:r>
            <a:r>
              <a:rPr lang="en-GB" sz="2400" err="1"/>
              <a:t>vanaf</a:t>
            </a:r>
            <a:r>
              <a:rPr lang="en-GB" sz="2400"/>
              <a:t> </a:t>
            </a:r>
            <a:r>
              <a:rPr lang="en-GB" sz="2400" err="1"/>
              <a:t>dewelke</a:t>
            </a:r>
            <a:r>
              <a:rPr lang="en-GB" sz="2400"/>
              <a:t> de </a:t>
            </a:r>
            <a:r>
              <a:rPr lang="en-GB" sz="2400" err="1"/>
              <a:t>Aanvraag</a:t>
            </a:r>
            <a:r>
              <a:rPr lang="en-GB" sz="2400"/>
              <a:t> </a:t>
            </a:r>
            <a:r>
              <a:rPr lang="en-GB" sz="2400" err="1"/>
              <a:t>rechtskracht</a:t>
            </a:r>
            <a:r>
              <a:rPr lang="en-GB" sz="2400"/>
              <a:t> </a:t>
            </a:r>
            <a:r>
              <a:rPr lang="en-GB" sz="2400" err="1"/>
              <a:t>krijgt</a:t>
            </a:r>
            <a:r>
              <a:rPr lang="en-GB" sz="2400"/>
              <a:t>.</a:t>
            </a:r>
          </a:p>
          <a:p>
            <a:pPr marL="137157" indent="0">
              <a:buNone/>
            </a:pPr>
            <a:endParaRPr lang="en-GB" sz="2400" b="1"/>
          </a:p>
          <a:p>
            <a:pPr marL="137157" indent="0">
              <a:buNone/>
            </a:pPr>
            <a:r>
              <a:rPr lang="en-GB" sz="2400" b="1" err="1"/>
              <a:t>aanvrager</a:t>
            </a:r>
            <a:r>
              <a:rPr lang="en-GB" sz="2400" b="1"/>
              <a:t>: </a:t>
            </a:r>
            <a:r>
              <a:rPr lang="en-GB" sz="2400" err="1"/>
              <a:t>Rechtssubject</a:t>
            </a:r>
            <a:r>
              <a:rPr lang="en-GB" sz="2400"/>
              <a:t> die de </a:t>
            </a:r>
            <a:r>
              <a:rPr lang="en-GB" sz="2400" err="1"/>
              <a:t>Aanvraag</a:t>
            </a:r>
            <a:r>
              <a:rPr lang="en-GB" sz="2400"/>
              <a:t> </a:t>
            </a:r>
            <a:r>
              <a:rPr lang="en-GB" sz="2400" err="1"/>
              <a:t>heeft</a:t>
            </a:r>
            <a:r>
              <a:rPr lang="en-GB" sz="2400"/>
              <a:t> </a:t>
            </a:r>
            <a:r>
              <a:rPr lang="en-GB" sz="2400" err="1"/>
              <a:t>ingediend</a:t>
            </a:r>
            <a:r>
              <a:rPr lang="en-GB" sz="2400"/>
              <a:t>.</a:t>
            </a:r>
          </a:p>
          <a:p>
            <a:pPr marL="137157" indent="0">
              <a:buNone/>
            </a:pPr>
            <a:endParaRPr lang="en-GB" sz="2400" b="1"/>
          </a:p>
          <a:p>
            <a:pPr marL="137157" indent="0">
              <a:buNone/>
            </a:pPr>
            <a:r>
              <a:rPr lang="en-GB" sz="2400" b="1"/>
              <a:t>type: </a:t>
            </a:r>
            <a:r>
              <a:rPr lang="en-GB" sz="2400" err="1"/>
              <a:t>Classificering</a:t>
            </a:r>
            <a:r>
              <a:rPr lang="en-GB" sz="2400"/>
              <a:t> van de </a:t>
            </a:r>
            <a:r>
              <a:rPr lang="en-GB" sz="2400" err="1"/>
              <a:t>Aanvraag</a:t>
            </a:r>
            <a:r>
              <a:rPr lang="en-GB" sz="2400"/>
              <a:t> </a:t>
            </a:r>
            <a:r>
              <a:rPr lang="en-GB" sz="2400" err="1"/>
              <a:t>aan</a:t>
            </a:r>
            <a:r>
              <a:rPr lang="en-GB" sz="2400"/>
              <a:t> de hand van </a:t>
            </a:r>
            <a:r>
              <a:rPr lang="en-GB" sz="2400" err="1"/>
              <a:t>een</a:t>
            </a:r>
            <a:r>
              <a:rPr lang="en-GB" sz="2400"/>
              <a:t> </a:t>
            </a:r>
            <a:r>
              <a:rPr lang="en-GB" sz="2400" err="1"/>
              <a:t>gecontroleerde</a:t>
            </a:r>
            <a:r>
              <a:rPr lang="en-GB" sz="2400"/>
              <a:t> </a:t>
            </a:r>
            <a:r>
              <a:rPr lang="en-GB" sz="2400" err="1"/>
              <a:t>codelijst</a:t>
            </a:r>
            <a:r>
              <a:rPr lang="en-GB" sz="2400"/>
              <a:t>.</a:t>
            </a:r>
            <a:endParaRPr lang="en-BE" sz="2400"/>
          </a:p>
        </p:txBody>
      </p:sp>
    </p:spTree>
    <p:extLst>
      <p:ext uri="{BB962C8B-B14F-4D97-AF65-F5344CB8AC3E}">
        <p14:creationId xmlns:p14="http://schemas.microsoft.com/office/powerpoint/2010/main" val="8741249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EBF8-8958-2F54-3D3E-CDA3CAE9AE94}"/>
              </a:ext>
            </a:extLst>
          </p:cNvPr>
          <p:cNvSpPr>
            <a:spLocks noGrp="1"/>
          </p:cNvSpPr>
          <p:nvPr>
            <p:ph type="title"/>
          </p:nvPr>
        </p:nvSpPr>
        <p:spPr/>
        <p:txBody>
          <a:bodyPr/>
          <a:lstStyle/>
          <a:p>
            <a:r>
              <a:rPr lang="en-BE"/>
              <a:t>Definities: Vergunning</a:t>
            </a:r>
          </a:p>
        </p:txBody>
      </p:sp>
      <p:pic>
        <p:nvPicPr>
          <p:cNvPr id="4" name="Picture 3">
            <a:extLst>
              <a:ext uri="{FF2B5EF4-FFF2-40B4-BE49-F238E27FC236}">
                <a16:creationId xmlns:a16="http://schemas.microsoft.com/office/drawing/2014/main" id="{2579E9A0-0094-FA5B-8454-6CF060425108}"/>
              </a:ext>
            </a:extLst>
          </p:cNvPr>
          <p:cNvPicPr>
            <a:picLocks noChangeAspect="1"/>
          </p:cNvPicPr>
          <p:nvPr/>
        </p:nvPicPr>
        <p:blipFill>
          <a:blip r:embed="rId2"/>
          <a:stretch>
            <a:fillRect/>
          </a:stretch>
        </p:blipFill>
        <p:spPr>
          <a:xfrm>
            <a:off x="1014454" y="1822122"/>
            <a:ext cx="4410161" cy="3442877"/>
          </a:xfrm>
          <a:prstGeom prst="rect">
            <a:avLst/>
          </a:prstGeom>
        </p:spPr>
      </p:pic>
      <p:sp>
        <p:nvSpPr>
          <p:cNvPr id="5" name="Text Placeholder 2">
            <a:extLst>
              <a:ext uri="{FF2B5EF4-FFF2-40B4-BE49-F238E27FC236}">
                <a16:creationId xmlns:a16="http://schemas.microsoft.com/office/drawing/2014/main" id="{791CFE3C-B99B-44FA-5636-6D32F9EA3B92}"/>
              </a:ext>
            </a:extLst>
          </p:cNvPr>
          <p:cNvSpPr>
            <a:spLocks noGrp="1"/>
          </p:cNvSpPr>
          <p:nvPr>
            <p:ph type="body" idx="1"/>
          </p:nvPr>
        </p:nvSpPr>
        <p:spPr>
          <a:xfrm>
            <a:off x="5930433" y="1592999"/>
            <a:ext cx="5120627" cy="3672000"/>
          </a:xfrm>
        </p:spPr>
        <p:txBody>
          <a:bodyPr/>
          <a:lstStyle/>
          <a:p>
            <a:pPr marL="137157" indent="0">
              <a:buNone/>
            </a:pPr>
            <a:r>
              <a:rPr lang="en-GB" sz="2400" b="1" err="1"/>
              <a:t>Vergunning</a:t>
            </a:r>
            <a:r>
              <a:rPr lang="en-GB" sz="2400" b="1"/>
              <a:t>: </a:t>
            </a:r>
            <a:r>
              <a:rPr lang="en-GB" sz="2400" err="1"/>
              <a:t>Rechtshandeling</a:t>
            </a:r>
            <a:r>
              <a:rPr lang="en-GB" sz="2400"/>
              <a:t>, </a:t>
            </a:r>
            <a:r>
              <a:rPr lang="en-GB" sz="2400" err="1"/>
              <a:t>zijnde</a:t>
            </a:r>
            <a:r>
              <a:rPr lang="en-GB" sz="2400"/>
              <a:t> </a:t>
            </a:r>
            <a:r>
              <a:rPr lang="en-GB" sz="2400" err="1"/>
              <a:t>een</a:t>
            </a:r>
            <a:r>
              <a:rPr lang="en-GB" sz="2400"/>
              <a:t> </a:t>
            </a:r>
            <a:r>
              <a:rPr lang="en-GB" sz="2400" err="1"/>
              <a:t>beslissing</a:t>
            </a:r>
            <a:r>
              <a:rPr lang="en-GB" sz="2400"/>
              <a:t>, die </a:t>
            </a:r>
            <a:r>
              <a:rPr lang="en-GB" sz="2400" err="1"/>
              <a:t>toelating</a:t>
            </a:r>
            <a:r>
              <a:rPr lang="en-GB" sz="2400"/>
              <a:t> </a:t>
            </a:r>
            <a:r>
              <a:rPr lang="en-GB" sz="2400" err="1"/>
              <a:t>inhoudt</a:t>
            </a:r>
            <a:r>
              <a:rPr lang="en-GB" sz="2400"/>
              <a:t> </a:t>
            </a:r>
            <a:r>
              <a:rPr lang="en-GB" sz="2400" err="1"/>
              <a:t>voor</a:t>
            </a:r>
            <a:r>
              <a:rPr lang="en-GB" sz="2400"/>
              <a:t> </a:t>
            </a:r>
            <a:r>
              <a:rPr lang="en-GB" sz="2400" err="1"/>
              <a:t>een</a:t>
            </a:r>
            <a:r>
              <a:rPr lang="en-GB" sz="2400"/>
              <a:t> </a:t>
            </a:r>
            <a:r>
              <a:rPr lang="en-GB" sz="2400" err="1"/>
              <a:t>Activiteit</a:t>
            </a:r>
            <a:r>
              <a:rPr lang="en-GB" sz="2400"/>
              <a:t>.</a:t>
            </a:r>
          </a:p>
          <a:p>
            <a:pPr marL="137157" indent="0">
              <a:buNone/>
            </a:pPr>
            <a:endParaRPr lang="en-GB" sz="2400"/>
          </a:p>
          <a:p>
            <a:pPr marL="137157" indent="0">
              <a:buNone/>
            </a:pPr>
            <a:r>
              <a:rPr lang="en-GB" sz="2400" b="1"/>
              <a:t>document: </a:t>
            </a:r>
            <a:r>
              <a:rPr lang="en-GB" sz="2400" err="1"/>
              <a:t>Neerslag</a:t>
            </a:r>
            <a:r>
              <a:rPr lang="en-GB" sz="2400"/>
              <a:t> van de </a:t>
            </a:r>
            <a:r>
              <a:rPr lang="en-GB" sz="2400" err="1"/>
              <a:t>Vergunning</a:t>
            </a:r>
            <a:r>
              <a:rPr lang="en-GB" sz="2400"/>
              <a:t> in </a:t>
            </a:r>
            <a:r>
              <a:rPr lang="en-GB" sz="2400" err="1"/>
              <a:t>een</a:t>
            </a:r>
            <a:r>
              <a:rPr lang="en-GB" sz="2400"/>
              <a:t> Document.</a:t>
            </a:r>
          </a:p>
          <a:p>
            <a:pPr marL="137157" indent="0">
              <a:buNone/>
            </a:pPr>
            <a:endParaRPr lang="en-GB" sz="2400" b="1"/>
          </a:p>
          <a:p>
            <a:pPr marL="137157" indent="0">
              <a:buNone/>
            </a:pPr>
            <a:r>
              <a:rPr lang="en-GB" sz="2400" b="1" err="1"/>
              <a:t>verantwoordelijke</a:t>
            </a:r>
            <a:r>
              <a:rPr lang="en-GB" sz="2400" b="1"/>
              <a:t>: </a:t>
            </a:r>
            <a:r>
              <a:rPr lang="en-GB" sz="2400" err="1"/>
              <a:t>Publieke</a:t>
            </a:r>
            <a:r>
              <a:rPr lang="en-GB" sz="2400"/>
              <a:t> </a:t>
            </a:r>
            <a:r>
              <a:rPr lang="en-GB" sz="2400" err="1"/>
              <a:t>Organisatie</a:t>
            </a:r>
            <a:r>
              <a:rPr lang="en-GB" sz="2400"/>
              <a:t> die </a:t>
            </a:r>
            <a:r>
              <a:rPr lang="en-GB" sz="2400" err="1"/>
              <a:t>juridisch</a:t>
            </a:r>
            <a:r>
              <a:rPr lang="en-GB" sz="2400"/>
              <a:t> </a:t>
            </a:r>
            <a:r>
              <a:rPr lang="en-GB" sz="2400" err="1"/>
              <a:t>verantwoordelijk</a:t>
            </a:r>
            <a:r>
              <a:rPr lang="en-GB" sz="2400"/>
              <a:t> is </a:t>
            </a:r>
            <a:r>
              <a:rPr lang="en-GB" sz="2400" err="1"/>
              <a:t>voor</a:t>
            </a:r>
            <a:r>
              <a:rPr lang="en-GB" sz="2400"/>
              <a:t> de </a:t>
            </a:r>
            <a:r>
              <a:rPr lang="en-GB" sz="2400" err="1"/>
              <a:t>Vergunning</a:t>
            </a:r>
            <a:r>
              <a:rPr lang="en-GB" sz="2400"/>
              <a:t>.</a:t>
            </a:r>
            <a:endParaRPr lang="en-BE" sz="2400"/>
          </a:p>
        </p:txBody>
      </p:sp>
    </p:spTree>
    <p:extLst>
      <p:ext uri="{BB962C8B-B14F-4D97-AF65-F5344CB8AC3E}">
        <p14:creationId xmlns:p14="http://schemas.microsoft.com/office/powerpoint/2010/main" val="37473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AC97-1565-FB09-D026-3B550203D100}"/>
              </a:ext>
            </a:extLst>
          </p:cNvPr>
          <p:cNvSpPr>
            <a:spLocks noGrp="1"/>
          </p:cNvSpPr>
          <p:nvPr>
            <p:ph type="title"/>
          </p:nvPr>
        </p:nvSpPr>
        <p:spPr/>
        <p:txBody>
          <a:bodyPr/>
          <a:lstStyle/>
          <a:p>
            <a:r>
              <a:rPr lang="en-BE"/>
              <a:t>Definities: Activiteit</a:t>
            </a:r>
          </a:p>
        </p:txBody>
      </p:sp>
      <p:pic>
        <p:nvPicPr>
          <p:cNvPr id="4" name="Picture 3">
            <a:extLst>
              <a:ext uri="{FF2B5EF4-FFF2-40B4-BE49-F238E27FC236}">
                <a16:creationId xmlns:a16="http://schemas.microsoft.com/office/drawing/2014/main" id="{B1FE9A57-E720-4078-55C6-039132FE4BB6}"/>
              </a:ext>
            </a:extLst>
          </p:cNvPr>
          <p:cNvPicPr>
            <a:picLocks noChangeAspect="1"/>
          </p:cNvPicPr>
          <p:nvPr/>
        </p:nvPicPr>
        <p:blipFill>
          <a:blip r:embed="rId2"/>
          <a:stretch>
            <a:fillRect/>
          </a:stretch>
        </p:blipFill>
        <p:spPr>
          <a:xfrm>
            <a:off x="1278924" y="1941040"/>
            <a:ext cx="3256005" cy="2777181"/>
          </a:xfrm>
          <a:prstGeom prst="rect">
            <a:avLst/>
          </a:prstGeom>
        </p:spPr>
      </p:pic>
      <p:sp>
        <p:nvSpPr>
          <p:cNvPr id="5" name="Text Placeholder 2">
            <a:extLst>
              <a:ext uri="{FF2B5EF4-FFF2-40B4-BE49-F238E27FC236}">
                <a16:creationId xmlns:a16="http://schemas.microsoft.com/office/drawing/2014/main" id="{03A149E4-AF0E-0050-11C1-F41C2B0C4573}"/>
              </a:ext>
            </a:extLst>
          </p:cNvPr>
          <p:cNvSpPr>
            <a:spLocks noGrp="1"/>
          </p:cNvSpPr>
          <p:nvPr>
            <p:ph type="body" idx="1"/>
          </p:nvPr>
        </p:nvSpPr>
        <p:spPr>
          <a:xfrm>
            <a:off x="5338119" y="1822624"/>
            <a:ext cx="6178378" cy="3014011"/>
          </a:xfrm>
        </p:spPr>
        <p:txBody>
          <a:bodyPr/>
          <a:lstStyle/>
          <a:p>
            <a:pPr marL="137157" indent="0">
              <a:buNone/>
            </a:pPr>
            <a:r>
              <a:rPr lang="en-GB" sz="2400" b="1" err="1"/>
              <a:t>Activiteit</a:t>
            </a:r>
            <a:r>
              <a:rPr lang="en-GB" sz="2400" b="1"/>
              <a:t>: </a:t>
            </a:r>
            <a:r>
              <a:rPr lang="en-GB" sz="2400" err="1"/>
              <a:t>Geheel</a:t>
            </a:r>
            <a:r>
              <a:rPr lang="en-GB" sz="2400"/>
              <a:t> van </a:t>
            </a:r>
            <a:r>
              <a:rPr lang="en-GB" sz="2400" err="1"/>
              <a:t>handelingen</a:t>
            </a:r>
            <a:r>
              <a:rPr lang="en-GB" sz="2400"/>
              <a:t> die </a:t>
            </a:r>
            <a:r>
              <a:rPr lang="en-GB" sz="2400" err="1"/>
              <a:t>een</a:t>
            </a:r>
            <a:r>
              <a:rPr lang="en-GB" sz="2400"/>
              <a:t> of </a:t>
            </a:r>
            <a:r>
              <a:rPr lang="en-GB" sz="2400" err="1"/>
              <a:t>meerdere</a:t>
            </a:r>
            <a:r>
              <a:rPr lang="en-GB" sz="2400"/>
              <a:t> </a:t>
            </a:r>
            <a:r>
              <a:rPr lang="en-GB" sz="2400" err="1"/>
              <a:t>Rechtssubjecten</a:t>
            </a:r>
            <a:r>
              <a:rPr lang="en-GB" sz="2400"/>
              <a:t> </a:t>
            </a:r>
            <a:r>
              <a:rPr lang="en-GB" sz="2400" err="1"/>
              <a:t>binnen</a:t>
            </a:r>
            <a:r>
              <a:rPr lang="en-GB" sz="2400"/>
              <a:t> </a:t>
            </a:r>
            <a:r>
              <a:rPr lang="en-GB" sz="2400" err="1"/>
              <a:t>een</a:t>
            </a:r>
            <a:r>
              <a:rPr lang="en-GB" sz="2400"/>
              <a:t> </a:t>
            </a:r>
            <a:r>
              <a:rPr lang="en-GB" sz="2400" err="1"/>
              <a:t>welbepaald</a:t>
            </a:r>
            <a:r>
              <a:rPr lang="en-GB" sz="2400"/>
              <a:t> </a:t>
            </a:r>
            <a:r>
              <a:rPr lang="en-GB" sz="2400" err="1"/>
              <a:t>tijdsbestek</a:t>
            </a:r>
            <a:r>
              <a:rPr lang="en-GB" sz="2400"/>
              <a:t> </a:t>
            </a:r>
            <a:r>
              <a:rPr lang="en-GB" sz="2400" err="1"/>
              <a:t>en</a:t>
            </a:r>
            <a:r>
              <a:rPr lang="en-GB" sz="2400"/>
              <a:t> op </a:t>
            </a:r>
            <a:r>
              <a:rPr lang="en-GB" sz="2400" err="1"/>
              <a:t>een</a:t>
            </a:r>
            <a:r>
              <a:rPr lang="en-GB" sz="2400"/>
              <a:t> </a:t>
            </a:r>
            <a:r>
              <a:rPr lang="en-GB" sz="2400" err="1"/>
              <a:t>welbepaalde</a:t>
            </a:r>
            <a:r>
              <a:rPr lang="en-GB" sz="2400"/>
              <a:t> </a:t>
            </a:r>
            <a:r>
              <a:rPr lang="en-GB" sz="2400" err="1"/>
              <a:t>locatie</a:t>
            </a:r>
            <a:r>
              <a:rPr lang="en-GB" sz="2400"/>
              <a:t> ten </a:t>
            </a:r>
            <a:r>
              <a:rPr lang="en-GB" sz="2400" err="1"/>
              <a:t>uitvoer</a:t>
            </a:r>
            <a:r>
              <a:rPr lang="en-GB" sz="2400"/>
              <a:t> (</a:t>
            </a:r>
            <a:r>
              <a:rPr lang="en-GB" sz="2400" err="1"/>
              <a:t>willen</a:t>
            </a:r>
            <a:r>
              <a:rPr lang="en-GB" sz="2400"/>
              <a:t>) (laten) </a:t>
            </a:r>
            <a:r>
              <a:rPr lang="en-GB" sz="2400" err="1"/>
              <a:t>brengen</a:t>
            </a:r>
            <a:r>
              <a:rPr lang="en-GB" sz="2400"/>
              <a:t> </a:t>
            </a:r>
            <a:r>
              <a:rPr lang="en-GB" sz="2400" err="1"/>
              <a:t>en</a:t>
            </a:r>
            <a:r>
              <a:rPr lang="en-GB" sz="2400"/>
              <a:t> die </a:t>
            </a:r>
            <a:r>
              <a:rPr lang="en-GB" sz="2400" err="1"/>
              <a:t>gezien</a:t>
            </a:r>
            <a:r>
              <a:rPr lang="en-GB" sz="2400"/>
              <a:t> </a:t>
            </a:r>
            <a:r>
              <a:rPr lang="en-GB" sz="2400" err="1"/>
              <a:t>hun</a:t>
            </a:r>
            <a:r>
              <a:rPr lang="en-GB" sz="2400"/>
              <a:t> </a:t>
            </a:r>
            <a:r>
              <a:rPr lang="en-GB" sz="2400" err="1"/>
              <a:t>aard</a:t>
            </a:r>
            <a:r>
              <a:rPr lang="en-GB" sz="2400"/>
              <a:t> </a:t>
            </a:r>
            <a:r>
              <a:rPr lang="en-GB" sz="2400" err="1"/>
              <a:t>te</a:t>
            </a:r>
            <a:r>
              <a:rPr lang="en-GB" sz="2400"/>
              <a:t> </a:t>
            </a:r>
            <a:r>
              <a:rPr lang="en-GB" sz="2400" err="1"/>
              <a:t>kwalificeren</a:t>
            </a:r>
            <a:r>
              <a:rPr lang="en-GB" sz="2400"/>
              <a:t> </a:t>
            </a:r>
            <a:r>
              <a:rPr lang="en-GB" sz="2400" err="1"/>
              <a:t>zijn</a:t>
            </a:r>
            <a:r>
              <a:rPr lang="en-GB" sz="2400"/>
              <a:t> </a:t>
            </a:r>
            <a:r>
              <a:rPr lang="en-GB" sz="2400" err="1"/>
              <a:t>en</a:t>
            </a:r>
            <a:r>
              <a:rPr lang="en-GB" sz="2400"/>
              <a:t> </a:t>
            </a:r>
            <a:r>
              <a:rPr lang="en-GB" sz="2400" err="1"/>
              <a:t>dus</a:t>
            </a:r>
            <a:r>
              <a:rPr lang="en-GB" sz="2400"/>
              <a:t> </a:t>
            </a:r>
            <a:r>
              <a:rPr lang="en-GB" sz="2400" err="1"/>
              <a:t>geregeld</a:t>
            </a:r>
            <a:r>
              <a:rPr lang="en-GB" sz="2400"/>
              <a:t> </a:t>
            </a:r>
            <a:r>
              <a:rPr lang="en-GB" sz="2400" err="1"/>
              <a:t>zijn</a:t>
            </a:r>
            <a:r>
              <a:rPr lang="en-GB" sz="2400"/>
              <a:t> </a:t>
            </a:r>
            <a:r>
              <a:rPr lang="en-GB" sz="2400" err="1"/>
              <a:t>onder</a:t>
            </a:r>
            <a:r>
              <a:rPr lang="en-GB" sz="2400"/>
              <a:t> </a:t>
            </a:r>
            <a:r>
              <a:rPr lang="en-GB" sz="2400" err="1"/>
              <a:t>één</a:t>
            </a:r>
            <a:r>
              <a:rPr lang="en-GB" sz="2400"/>
              <a:t> of </a:t>
            </a:r>
            <a:r>
              <a:rPr lang="en-GB" sz="2400" err="1"/>
              <a:t>meer</a:t>
            </a:r>
            <a:r>
              <a:rPr lang="en-GB" sz="2400"/>
              <a:t> </a:t>
            </a:r>
            <a:r>
              <a:rPr lang="en-GB" sz="2400" err="1"/>
              <a:t>welbepaalde</a:t>
            </a:r>
            <a:r>
              <a:rPr lang="en-GB" sz="2400"/>
              <a:t> </a:t>
            </a:r>
            <a:r>
              <a:rPr lang="en-GB" sz="2400" err="1"/>
              <a:t>Juridische</a:t>
            </a:r>
            <a:r>
              <a:rPr lang="en-GB" sz="2400"/>
              <a:t> </a:t>
            </a:r>
            <a:r>
              <a:rPr lang="en-GB" sz="2400" err="1"/>
              <a:t>Categorieën</a:t>
            </a:r>
            <a:r>
              <a:rPr lang="en-GB" sz="2400"/>
              <a:t>.</a:t>
            </a:r>
            <a:endParaRPr lang="en-BE" sz="2400"/>
          </a:p>
        </p:txBody>
      </p:sp>
    </p:spTree>
    <p:extLst>
      <p:ext uri="{BB962C8B-B14F-4D97-AF65-F5344CB8AC3E}">
        <p14:creationId xmlns:p14="http://schemas.microsoft.com/office/powerpoint/2010/main" val="39016415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CAE18-C4CC-217D-669A-9E766F72A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2F0FB-4D29-78BF-BAB7-A93C1038F0AD}"/>
              </a:ext>
            </a:extLst>
          </p:cNvPr>
          <p:cNvSpPr>
            <a:spLocks noGrp="1"/>
          </p:cNvSpPr>
          <p:nvPr>
            <p:ph type="title"/>
          </p:nvPr>
        </p:nvSpPr>
        <p:spPr/>
        <p:txBody>
          <a:bodyPr/>
          <a:lstStyle/>
          <a:p>
            <a:r>
              <a:rPr lang="en-BE"/>
              <a:t>Definities: Activiteit</a:t>
            </a:r>
          </a:p>
        </p:txBody>
      </p:sp>
      <p:pic>
        <p:nvPicPr>
          <p:cNvPr id="4" name="Picture 3">
            <a:extLst>
              <a:ext uri="{FF2B5EF4-FFF2-40B4-BE49-F238E27FC236}">
                <a16:creationId xmlns:a16="http://schemas.microsoft.com/office/drawing/2014/main" id="{18C28CEB-9B41-E86D-0780-C9AC1EA8825C}"/>
              </a:ext>
            </a:extLst>
          </p:cNvPr>
          <p:cNvPicPr>
            <a:picLocks noChangeAspect="1"/>
          </p:cNvPicPr>
          <p:nvPr/>
        </p:nvPicPr>
        <p:blipFill>
          <a:blip r:embed="rId2"/>
          <a:stretch>
            <a:fillRect/>
          </a:stretch>
        </p:blipFill>
        <p:spPr>
          <a:xfrm>
            <a:off x="1278924" y="1941040"/>
            <a:ext cx="3256005" cy="2777181"/>
          </a:xfrm>
          <a:prstGeom prst="rect">
            <a:avLst/>
          </a:prstGeom>
        </p:spPr>
      </p:pic>
      <p:sp>
        <p:nvSpPr>
          <p:cNvPr id="5" name="Text Placeholder 2">
            <a:extLst>
              <a:ext uri="{FF2B5EF4-FFF2-40B4-BE49-F238E27FC236}">
                <a16:creationId xmlns:a16="http://schemas.microsoft.com/office/drawing/2014/main" id="{40CF094C-A319-5BFF-9652-2E137A55674E}"/>
              </a:ext>
            </a:extLst>
          </p:cNvPr>
          <p:cNvSpPr>
            <a:spLocks noGrp="1"/>
          </p:cNvSpPr>
          <p:nvPr>
            <p:ph type="body" idx="1"/>
          </p:nvPr>
        </p:nvSpPr>
        <p:spPr>
          <a:xfrm>
            <a:off x="5338119" y="1822624"/>
            <a:ext cx="6178378" cy="3014011"/>
          </a:xfrm>
        </p:spPr>
        <p:txBody>
          <a:bodyPr/>
          <a:lstStyle/>
          <a:p>
            <a:pPr marL="137157" indent="0">
              <a:buNone/>
            </a:pPr>
            <a:r>
              <a:rPr lang="en-GB" sz="2400" b="1" err="1"/>
              <a:t>locatie</a:t>
            </a:r>
            <a:r>
              <a:rPr lang="en-GB" sz="2400" b="1"/>
              <a:t>: </a:t>
            </a:r>
            <a:r>
              <a:rPr lang="en-GB" sz="2400" err="1"/>
              <a:t>Aanduiding</a:t>
            </a:r>
            <a:r>
              <a:rPr lang="en-GB" sz="2400"/>
              <a:t> van de </a:t>
            </a:r>
            <a:r>
              <a:rPr lang="en-GB" sz="2400" err="1"/>
              <a:t>plaats</a:t>
            </a:r>
            <a:r>
              <a:rPr lang="en-GB" sz="2400"/>
              <a:t> </a:t>
            </a:r>
            <a:r>
              <a:rPr lang="en-GB" sz="2400" err="1"/>
              <a:t>waar</a:t>
            </a:r>
            <a:r>
              <a:rPr lang="en-GB" sz="2400"/>
              <a:t> </a:t>
            </a:r>
            <a:r>
              <a:rPr lang="en-GB" sz="2400" err="1"/>
              <a:t>een</a:t>
            </a:r>
            <a:r>
              <a:rPr lang="en-GB" sz="2400"/>
              <a:t> </a:t>
            </a:r>
            <a:r>
              <a:rPr lang="en-GB" sz="2400" err="1"/>
              <a:t>Activiteit</a:t>
            </a:r>
            <a:r>
              <a:rPr lang="en-GB" sz="2400"/>
              <a:t> </a:t>
            </a:r>
            <a:r>
              <a:rPr lang="en-GB" sz="2400" err="1"/>
              <a:t>plaatsvindt</a:t>
            </a:r>
            <a:r>
              <a:rPr lang="en-GB" sz="2400"/>
              <a:t>, </a:t>
            </a:r>
            <a:r>
              <a:rPr lang="en-GB" sz="2400" err="1"/>
              <a:t>plaats</a:t>
            </a:r>
            <a:r>
              <a:rPr lang="en-GB" sz="2400"/>
              <a:t> </a:t>
            </a:r>
            <a:r>
              <a:rPr lang="en-GB" sz="2400" err="1"/>
              <a:t>zal</a:t>
            </a:r>
            <a:r>
              <a:rPr lang="en-GB" sz="2400"/>
              <a:t> </a:t>
            </a:r>
            <a:r>
              <a:rPr lang="en-GB" sz="2400" err="1"/>
              <a:t>vinden</a:t>
            </a:r>
            <a:r>
              <a:rPr lang="en-GB" sz="2400"/>
              <a:t>, of </a:t>
            </a:r>
            <a:r>
              <a:rPr lang="en-GB" sz="2400" err="1"/>
              <a:t>plaatsvond</a:t>
            </a:r>
            <a:r>
              <a:rPr lang="en-GB" sz="2400"/>
              <a:t>.</a:t>
            </a:r>
          </a:p>
          <a:p>
            <a:pPr marL="137157" indent="0">
              <a:buNone/>
            </a:pPr>
            <a:endParaRPr lang="en-GB" sz="2400" b="1"/>
          </a:p>
          <a:p>
            <a:pPr marL="137157" indent="0">
              <a:buNone/>
            </a:pPr>
            <a:r>
              <a:rPr lang="en-GB" sz="2400" b="1" err="1"/>
              <a:t>tijdsbestek</a:t>
            </a:r>
            <a:r>
              <a:rPr lang="en-GB" sz="2400" b="1"/>
              <a:t>: </a:t>
            </a:r>
            <a:r>
              <a:rPr lang="en-GB" sz="2400" err="1"/>
              <a:t>Aanduiding</a:t>
            </a:r>
            <a:r>
              <a:rPr lang="en-GB" sz="2400"/>
              <a:t> van het </a:t>
            </a:r>
            <a:r>
              <a:rPr lang="en-GB" sz="2400" err="1"/>
              <a:t>tijdsbestek</a:t>
            </a:r>
            <a:r>
              <a:rPr lang="en-GB" sz="2400"/>
              <a:t> van de </a:t>
            </a:r>
            <a:r>
              <a:rPr lang="en-GB" sz="2400" err="1"/>
              <a:t>Activiteit</a:t>
            </a:r>
            <a:r>
              <a:rPr lang="en-GB" sz="2400"/>
              <a:t>.</a:t>
            </a:r>
          </a:p>
          <a:p>
            <a:pPr marL="137157" indent="0">
              <a:buNone/>
            </a:pPr>
            <a:endParaRPr lang="en-GB" sz="2400" b="1"/>
          </a:p>
          <a:p>
            <a:pPr marL="137157" indent="0">
              <a:buNone/>
            </a:pPr>
            <a:r>
              <a:rPr lang="en-GB" sz="2400" b="1"/>
              <a:t>type: </a:t>
            </a:r>
            <a:r>
              <a:rPr lang="en-GB" sz="2400" err="1"/>
              <a:t>Classificering</a:t>
            </a:r>
            <a:r>
              <a:rPr lang="en-GB" sz="2400"/>
              <a:t> van de </a:t>
            </a:r>
            <a:r>
              <a:rPr lang="en-GB" sz="2400" err="1"/>
              <a:t>Activiteit</a:t>
            </a:r>
            <a:r>
              <a:rPr lang="en-GB" sz="2400"/>
              <a:t> </a:t>
            </a:r>
            <a:r>
              <a:rPr lang="en-GB" sz="2400" err="1"/>
              <a:t>aan</a:t>
            </a:r>
            <a:r>
              <a:rPr lang="en-GB" sz="2400"/>
              <a:t> de hand van </a:t>
            </a:r>
            <a:r>
              <a:rPr lang="en-GB" sz="2400" err="1"/>
              <a:t>een</a:t>
            </a:r>
            <a:r>
              <a:rPr lang="en-GB" sz="2400"/>
              <a:t> </a:t>
            </a:r>
            <a:r>
              <a:rPr lang="en-GB" sz="2400" err="1"/>
              <a:t>gecontroleerde</a:t>
            </a:r>
            <a:r>
              <a:rPr lang="en-GB" sz="2400"/>
              <a:t> </a:t>
            </a:r>
            <a:r>
              <a:rPr lang="en-GB" sz="2400" err="1"/>
              <a:t>codelijst</a:t>
            </a:r>
            <a:r>
              <a:rPr lang="en-GB" sz="2400"/>
              <a:t>.</a:t>
            </a:r>
            <a:endParaRPr lang="en-BE" sz="2400"/>
          </a:p>
        </p:txBody>
      </p:sp>
    </p:spTree>
    <p:extLst>
      <p:ext uri="{BB962C8B-B14F-4D97-AF65-F5344CB8AC3E}">
        <p14:creationId xmlns:p14="http://schemas.microsoft.com/office/powerpoint/2010/main" val="37943631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FD278-A415-6F97-4720-F304EE6C1BA9}"/>
              </a:ext>
            </a:extLst>
          </p:cNvPr>
          <p:cNvSpPr>
            <a:spLocks noGrp="1"/>
          </p:cNvSpPr>
          <p:nvPr>
            <p:ph type="title"/>
          </p:nvPr>
        </p:nvSpPr>
        <p:spPr/>
        <p:txBody>
          <a:bodyPr/>
          <a:lstStyle/>
          <a:p>
            <a:r>
              <a:rPr lang="en-BE"/>
              <a:t>Definities: Toegang</a:t>
            </a:r>
          </a:p>
        </p:txBody>
      </p:sp>
      <p:pic>
        <p:nvPicPr>
          <p:cNvPr id="4" name="Picture 3">
            <a:extLst>
              <a:ext uri="{FF2B5EF4-FFF2-40B4-BE49-F238E27FC236}">
                <a16:creationId xmlns:a16="http://schemas.microsoft.com/office/drawing/2014/main" id="{F47EB519-A7B2-3DFA-880A-22DD06AF7959}"/>
              </a:ext>
            </a:extLst>
          </p:cNvPr>
          <p:cNvPicPr>
            <a:picLocks noChangeAspect="1"/>
          </p:cNvPicPr>
          <p:nvPr/>
        </p:nvPicPr>
        <p:blipFill>
          <a:blip r:embed="rId2"/>
          <a:stretch>
            <a:fillRect/>
          </a:stretch>
        </p:blipFill>
        <p:spPr>
          <a:xfrm>
            <a:off x="1513703" y="1354388"/>
            <a:ext cx="2947086" cy="4362843"/>
          </a:xfrm>
          <a:prstGeom prst="rect">
            <a:avLst/>
          </a:prstGeom>
        </p:spPr>
      </p:pic>
      <p:sp>
        <p:nvSpPr>
          <p:cNvPr id="5" name="Text Placeholder 2">
            <a:extLst>
              <a:ext uri="{FF2B5EF4-FFF2-40B4-BE49-F238E27FC236}">
                <a16:creationId xmlns:a16="http://schemas.microsoft.com/office/drawing/2014/main" id="{B299D68D-22E9-E28C-09F4-4CA54459BC98}"/>
              </a:ext>
            </a:extLst>
          </p:cNvPr>
          <p:cNvSpPr>
            <a:spLocks noGrp="1"/>
          </p:cNvSpPr>
          <p:nvPr>
            <p:ph type="body" idx="1"/>
          </p:nvPr>
        </p:nvSpPr>
        <p:spPr>
          <a:xfrm>
            <a:off x="5338119" y="1822624"/>
            <a:ext cx="6178378" cy="3014011"/>
          </a:xfrm>
        </p:spPr>
        <p:txBody>
          <a:bodyPr/>
          <a:lstStyle/>
          <a:p>
            <a:pPr marL="137157" indent="0">
              <a:buNone/>
            </a:pPr>
            <a:r>
              <a:rPr lang="en-GB" sz="2400" b="1" err="1"/>
              <a:t>Toegang</a:t>
            </a:r>
            <a:r>
              <a:rPr lang="en-GB" sz="2400" b="1"/>
              <a:t>: </a:t>
            </a:r>
            <a:r>
              <a:rPr lang="en-GB" sz="2400"/>
              <a:t>Recht om </a:t>
            </a:r>
            <a:r>
              <a:rPr lang="en-GB" sz="2400" err="1"/>
              <a:t>een</a:t>
            </a:r>
            <a:r>
              <a:rPr lang="en-GB" sz="2400"/>
              <a:t> </a:t>
            </a:r>
            <a:r>
              <a:rPr lang="en-GB" sz="2400" err="1"/>
              <a:t>bepaalde</a:t>
            </a:r>
            <a:r>
              <a:rPr lang="en-GB" sz="2400"/>
              <a:t> zone </a:t>
            </a:r>
            <a:r>
              <a:rPr lang="en-GB" sz="2400" err="1"/>
              <a:t>binnen</a:t>
            </a:r>
            <a:r>
              <a:rPr lang="en-GB" sz="2400"/>
              <a:t> </a:t>
            </a:r>
            <a:r>
              <a:rPr lang="en-GB" sz="2400" err="1"/>
              <a:t>te</a:t>
            </a:r>
            <a:r>
              <a:rPr lang="en-GB" sz="2400"/>
              <a:t> </a:t>
            </a:r>
            <a:r>
              <a:rPr lang="en-GB" sz="2400" err="1"/>
              <a:t>mogen</a:t>
            </a:r>
            <a:r>
              <a:rPr lang="en-GB" sz="2400"/>
              <a:t>.</a:t>
            </a:r>
          </a:p>
          <a:p>
            <a:pPr marL="137157" indent="0">
              <a:buNone/>
            </a:pPr>
            <a:endParaRPr lang="en-GB" sz="2400"/>
          </a:p>
          <a:p>
            <a:pPr marL="137157" indent="0">
              <a:buNone/>
            </a:pPr>
            <a:r>
              <a:rPr lang="en-GB" sz="2400" b="1" err="1"/>
              <a:t>tijdsbestek</a:t>
            </a:r>
            <a:r>
              <a:rPr lang="en-GB" sz="2400" b="1"/>
              <a:t>: </a:t>
            </a:r>
            <a:r>
              <a:rPr lang="en-GB" sz="2400" err="1"/>
              <a:t>Aanduiding</a:t>
            </a:r>
            <a:r>
              <a:rPr lang="en-GB" sz="2400"/>
              <a:t> van het </a:t>
            </a:r>
            <a:r>
              <a:rPr lang="en-GB" sz="2400" err="1"/>
              <a:t>tijdsbestek</a:t>
            </a:r>
            <a:r>
              <a:rPr lang="en-GB" sz="2400"/>
              <a:t> van de </a:t>
            </a:r>
            <a:r>
              <a:rPr lang="en-GB" sz="2400" err="1"/>
              <a:t>Toegang</a:t>
            </a:r>
            <a:r>
              <a:rPr lang="en-GB" sz="2400"/>
              <a:t>.</a:t>
            </a:r>
          </a:p>
          <a:p>
            <a:pPr marL="137157" indent="0">
              <a:buNone/>
            </a:pPr>
            <a:endParaRPr lang="en-GB" sz="2400" b="1"/>
          </a:p>
          <a:p>
            <a:pPr marL="137157" indent="0">
              <a:buNone/>
            </a:pPr>
            <a:r>
              <a:rPr lang="en-GB" sz="2400" b="1"/>
              <a:t>type: </a:t>
            </a:r>
            <a:r>
              <a:rPr lang="en-GB" sz="2400" err="1"/>
              <a:t>Classificering</a:t>
            </a:r>
            <a:r>
              <a:rPr lang="en-GB" sz="2400"/>
              <a:t> van de </a:t>
            </a:r>
            <a:r>
              <a:rPr lang="en-GB" sz="2400" err="1"/>
              <a:t>Toegang</a:t>
            </a:r>
            <a:r>
              <a:rPr lang="en-GB" sz="2400"/>
              <a:t> </a:t>
            </a:r>
            <a:r>
              <a:rPr lang="en-GB" sz="2400" err="1"/>
              <a:t>aan</a:t>
            </a:r>
            <a:r>
              <a:rPr lang="en-GB" sz="2400"/>
              <a:t> de hand van </a:t>
            </a:r>
            <a:r>
              <a:rPr lang="en-GB" sz="2400" err="1"/>
              <a:t>een</a:t>
            </a:r>
            <a:r>
              <a:rPr lang="en-GB" sz="2400"/>
              <a:t> </a:t>
            </a:r>
            <a:r>
              <a:rPr lang="en-GB" sz="2400" err="1"/>
              <a:t>gecontroleerde</a:t>
            </a:r>
            <a:r>
              <a:rPr lang="en-GB" sz="2400"/>
              <a:t> </a:t>
            </a:r>
            <a:r>
              <a:rPr lang="en-GB" sz="2400" err="1"/>
              <a:t>codelijst</a:t>
            </a:r>
            <a:r>
              <a:rPr lang="en-GB" sz="2400"/>
              <a:t>.</a:t>
            </a:r>
          </a:p>
          <a:p>
            <a:pPr marL="137157" indent="0">
              <a:buNone/>
            </a:pPr>
            <a:endParaRPr lang="en-GB" sz="2400"/>
          </a:p>
          <a:p>
            <a:pPr marL="137157" indent="0">
              <a:buNone/>
            </a:pPr>
            <a:r>
              <a:rPr lang="en-GB" sz="2400" b="1" err="1"/>
              <a:t>voorwerp</a:t>
            </a:r>
            <a:r>
              <a:rPr lang="en-GB" sz="2400" b="1"/>
              <a:t>: </a:t>
            </a:r>
            <a:r>
              <a:rPr lang="en-GB" sz="2400" err="1"/>
              <a:t>Activiteit</a:t>
            </a:r>
            <a:r>
              <a:rPr lang="en-GB" sz="2400"/>
              <a:t> </a:t>
            </a:r>
            <a:r>
              <a:rPr lang="en-GB" sz="2400" err="1"/>
              <a:t>waarvoor</a:t>
            </a:r>
            <a:r>
              <a:rPr lang="en-GB" sz="2400"/>
              <a:t> de </a:t>
            </a:r>
            <a:r>
              <a:rPr lang="en-GB" sz="2400" err="1"/>
              <a:t>Toegang</a:t>
            </a:r>
            <a:r>
              <a:rPr lang="en-GB" sz="2400"/>
              <a:t> </a:t>
            </a:r>
            <a:r>
              <a:rPr lang="en-GB" sz="2400" err="1"/>
              <a:t>nodig</a:t>
            </a:r>
            <a:r>
              <a:rPr lang="en-GB" sz="2400"/>
              <a:t> is.</a:t>
            </a:r>
            <a:endParaRPr lang="en-BE" sz="2400"/>
          </a:p>
        </p:txBody>
      </p:sp>
    </p:spTree>
    <p:extLst>
      <p:ext uri="{BB962C8B-B14F-4D97-AF65-F5344CB8AC3E}">
        <p14:creationId xmlns:p14="http://schemas.microsoft.com/office/powerpoint/2010/main" val="2971889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32C2-1377-1B41-715A-D5B5B3BB78AD}"/>
              </a:ext>
            </a:extLst>
          </p:cNvPr>
          <p:cNvSpPr>
            <a:spLocks noGrp="1"/>
          </p:cNvSpPr>
          <p:nvPr>
            <p:ph type="title"/>
          </p:nvPr>
        </p:nvSpPr>
        <p:spPr/>
        <p:txBody>
          <a:bodyPr/>
          <a:lstStyle/>
          <a:p>
            <a:r>
              <a:rPr lang="en-BE"/>
              <a:t>Definities: Voertuig</a:t>
            </a:r>
          </a:p>
        </p:txBody>
      </p:sp>
      <p:pic>
        <p:nvPicPr>
          <p:cNvPr id="4" name="Picture 3">
            <a:extLst>
              <a:ext uri="{FF2B5EF4-FFF2-40B4-BE49-F238E27FC236}">
                <a16:creationId xmlns:a16="http://schemas.microsoft.com/office/drawing/2014/main" id="{8D585DC8-52C4-6D0F-9D46-4C9DE8A6C86D}"/>
              </a:ext>
            </a:extLst>
          </p:cNvPr>
          <p:cNvPicPr>
            <a:picLocks noChangeAspect="1"/>
          </p:cNvPicPr>
          <p:nvPr/>
        </p:nvPicPr>
        <p:blipFill>
          <a:blip r:embed="rId2"/>
          <a:stretch>
            <a:fillRect/>
          </a:stretch>
        </p:blipFill>
        <p:spPr>
          <a:xfrm>
            <a:off x="483972" y="1725092"/>
            <a:ext cx="5784207" cy="3934303"/>
          </a:xfrm>
          <a:prstGeom prst="rect">
            <a:avLst/>
          </a:prstGeom>
        </p:spPr>
      </p:pic>
      <p:sp>
        <p:nvSpPr>
          <p:cNvPr id="5" name="Text Placeholder 2">
            <a:extLst>
              <a:ext uri="{FF2B5EF4-FFF2-40B4-BE49-F238E27FC236}">
                <a16:creationId xmlns:a16="http://schemas.microsoft.com/office/drawing/2014/main" id="{9FD8242D-9C3F-182F-3EEB-F3B1F525943E}"/>
              </a:ext>
            </a:extLst>
          </p:cNvPr>
          <p:cNvSpPr>
            <a:spLocks noGrp="1"/>
          </p:cNvSpPr>
          <p:nvPr>
            <p:ph type="body" idx="1"/>
          </p:nvPr>
        </p:nvSpPr>
        <p:spPr>
          <a:xfrm>
            <a:off x="6499655" y="1587846"/>
            <a:ext cx="5004485" cy="3014011"/>
          </a:xfrm>
        </p:spPr>
        <p:txBody>
          <a:bodyPr/>
          <a:lstStyle/>
          <a:p>
            <a:pPr marL="137157" indent="0">
              <a:buNone/>
            </a:pPr>
            <a:r>
              <a:rPr lang="en-GB" sz="2400" b="1" err="1"/>
              <a:t>Voertuig</a:t>
            </a:r>
            <a:r>
              <a:rPr lang="en-GB" sz="2400" b="1"/>
              <a:t>: </a:t>
            </a:r>
            <a:r>
              <a:rPr lang="en-GB" sz="2400" err="1"/>
              <a:t>Apparaat</a:t>
            </a:r>
            <a:r>
              <a:rPr lang="en-GB" sz="2400"/>
              <a:t> </a:t>
            </a:r>
            <a:r>
              <a:rPr lang="en-GB" sz="2400" err="1"/>
              <a:t>dat</a:t>
            </a:r>
            <a:r>
              <a:rPr lang="en-GB" sz="2400"/>
              <a:t> is </a:t>
            </a:r>
            <a:r>
              <a:rPr lang="en-GB" sz="2400" err="1"/>
              <a:t>ontworpen</a:t>
            </a:r>
            <a:r>
              <a:rPr lang="en-GB" sz="2400"/>
              <a:t> of </a:t>
            </a:r>
            <a:r>
              <a:rPr lang="en-GB" sz="2400" err="1"/>
              <a:t>wordt</a:t>
            </a:r>
            <a:r>
              <a:rPr lang="en-GB" sz="2400"/>
              <a:t> </a:t>
            </a:r>
            <a:r>
              <a:rPr lang="en-GB" sz="2400" err="1"/>
              <a:t>gebruikt</a:t>
            </a:r>
            <a:r>
              <a:rPr lang="en-GB" sz="2400"/>
              <a:t> om </a:t>
            </a:r>
            <a:r>
              <a:rPr lang="en-GB" sz="2400" err="1"/>
              <a:t>mensen</a:t>
            </a:r>
            <a:r>
              <a:rPr lang="en-GB" sz="2400"/>
              <a:t> of </a:t>
            </a:r>
            <a:r>
              <a:rPr lang="en-GB" sz="2400" err="1"/>
              <a:t>vracht</a:t>
            </a:r>
            <a:r>
              <a:rPr lang="en-GB" sz="2400"/>
              <a:t> </a:t>
            </a:r>
            <a:r>
              <a:rPr lang="en-GB" sz="2400" err="1"/>
              <a:t>te</a:t>
            </a:r>
            <a:r>
              <a:rPr lang="en-GB" sz="2400"/>
              <a:t> </a:t>
            </a:r>
            <a:r>
              <a:rPr lang="en-GB" sz="2400" err="1"/>
              <a:t>vervoeren</a:t>
            </a:r>
            <a:r>
              <a:rPr lang="en-GB" sz="2400"/>
              <a:t> over land, water, </a:t>
            </a:r>
            <a:r>
              <a:rPr lang="en-GB" sz="2400" err="1"/>
              <a:t>lucht</a:t>
            </a:r>
            <a:r>
              <a:rPr lang="en-GB" sz="2400"/>
              <a:t> of door de </a:t>
            </a:r>
            <a:r>
              <a:rPr lang="en-GB" sz="2400" err="1"/>
              <a:t>ruimte</a:t>
            </a:r>
            <a:r>
              <a:rPr lang="en-GB" sz="2400"/>
              <a:t>.</a:t>
            </a:r>
          </a:p>
          <a:p>
            <a:pPr marL="137157" indent="0">
              <a:buNone/>
            </a:pPr>
            <a:endParaRPr lang="en-GB" sz="2400" b="1"/>
          </a:p>
          <a:p>
            <a:pPr marL="137157" indent="0">
              <a:buNone/>
            </a:pPr>
            <a:r>
              <a:rPr lang="en-BE" sz="2400" b="1"/>
              <a:t>identificator: </a:t>
            </a:r>
            <a:r>
              <a:rPr lang="en-GB" sz="2400" err="1"/>
              <a:t>Identificator</a:t>
            </a:r>
            <a:r>
              <a:rPr lang="en-GB" sz="2400"/>
              <a:t> van het </a:t>
            </a:r>
            <a:r>
              <a:rPr lang="en-GB" sz="2400" err="1"/>
              <a:t>Voertuig</a:t>
            </a:r>
            <a:r>
              <a:rPr lang="en-GB" sz="2400"/>
              <a:t>.</a:t>
            </a:r>
          </a:p>
          <a:p>
            <a:pPr marL="137157" indent="0">
              <a:buNone/>
            </a:pPr>
            <a:endParaRPr lang="en-BE" sz="2400" b="1"/>
          </a:p>
          <a:p>
            <a:pPr marL="137157" indent="0">
              <a:buNone/>
            </a:pPr>
            <a:r>
              <a:rPr lang="en-BE" sz="2400" b="1"/>
              <a:t>type: </a:t>
            </a:r>
            <a:r>
              <a:rPr lang="en-GB" sz="2400" err="1"/>
              <a:t>Classificering</a:t>
            </a:r>
            <a:r>
              <a:rPr lang="en-GB" sz="2400"/>
              <a:t> van het </a:t>
            </a:r>
            <a:r>
              <a:rPr lang="en-GB" sz="2400" err="1"/>
              <a:t>Voertuig</a:t>
            </a:r>
            <a:r>
              <a:rPr lang="en-GB" sz="2400"/>
              <a:t> </a:t>
            </a:r>
            <a:r>
              <a:rPr lang="en-GB" sz="2400" err="1"/>
              <a:t>aan</a:t>
            </a:r>
            <a:r>
              <a:rPr lang="en-GB" sz="2400"/>
              <a:t> de hand van </a:t>
            </a:r>
            <a:r>
              <a:rPr lang="en-GB" sz="2400" err="1"/>
              <a:t>een</a:t>
            </a:r>
            <a:r>
              <a:rPr lang="en-GB" sz="2400"/>
              <a:t> </a:t>
            </a:r>
            <a:r>
              <a:rPr lang="en-GB" sz="2400" err="1"/>
              <a:t>gecontroleerde</a:t>
            </a:r>
            <a:r>
              <a:rPr lang="en-GB" sz="2400"/>
              <a:t> </a:t>
            </a:r>
            <a:r>
              <a:rPr lang="en-GB" sz="2400" err="1"/>
              <a:t>codelijst</a:t>
            </a:r>
            <a:r>
              <a:rPr lang="en-GB" sz="2400"/>
              <a:t>. </a:t>
            </a:r>
            <a:r>
              <a:rPr lang="en-GB" sz="2400" b="1"/>
              <a:t>	</a:t>
            </a:r>
            <a:endParaRPr lang="en-BE" sz="2400" b="1"/>
          </a:p>
        </p:txBody>
      </p:sp>
    </p:spTree>
    <p:extLst>
      <p:ext uri="{BB962C8B-B14F-4D97-AF65-F5344CB8AC3E}">
        <p14:creationId xmlns:p14="http://schemas.microsoft.com/office/powerpoint/2010/main" val="32764444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64E7-7B83-9CDC-F7A5-673B9AB20CE7}"/>
              </a:ext>
            </a:extLst>
          </p:cNvPr>
          <p:cNvSpPr>
            <a:spLocks noGrp="1"/>
          </p:cNvSpPr>
          <p:nvPr>
            <p:ph type="title"/>
          </p:nvPr>
        </p:nvSpPr>
        <p:spPr/>
        <p:txBody>
          <a:bodyPr/>
          <a:lstStyle/>
          <a:p>
            <a:r>
              <a:rPr lang="en-BE"/>
              <a:t>Definities: Bewijs</a:t>
            </a:r>
          </a:p>
        </p:txBody>
      </p:sp>
      <p:sp>
        <p:nvSpPr>
          <p:cNvPr id="5" name="Text Placeholder 2">
            <a:extLst>
              <a:ext uri="{FF2B5EF4-FFF2-40B4-BE49-F238E27FC236}">
                <a16:creationId xmlns:a16="http://schemas.microsoft.com/office/drawing/2014/main" id="{B176686C-EE31-FB63-9D56-096E7DD84A21}"/>
              </a:ext>
            </a:extLst>
          </p:cNvPr>
          <p:cNvSpPr>
            <a:spLocks noGrp="1"/>
          </p:cNvSpPr>
          <p:nvPr>
            <p:ph type="body" idx="1"/>
          </p:nvPr>
        </p:nvSpPr>
        <p:spPr>
          <a:xfrm>
            <a:off x="6096000" y="1052902"/>
            <a:ext cx="5004485" cy="4752195"/>
          </a:xfrm>
        </p:spPr>
        <p:txBody>
          <a:bodyPr/>
          <a:lstStyle/>
          <a:p>
            <a:pPr marL="137157" indent="0">
              <a:buNone/>
            </a:pPr>
            <a:r>
              <a:rPr lang="nl-NL" sz="2400" b="1" dirty="0"/>
              <a:t>Bewijs: </a:t>
            </a:r>
            <a:r>
              <a:rPr lang="nl-NL" sz="2400" dirty="0"/>
              <a:t>Elk stuk waarmee kan worden aangetoond dat men aan een Voorwaarde voldoet.</a:t>
            </a:r>
          </a:p>
          <a:p>
            <a:pPr marL="137157" indent="0">
              <a:buNone/>
            </a:pPr>
            <a:endParaRPr lang="nl-NL" sz="2400" b="1" dirty="0"/>
          </a:p>
          <a:p>
            <a:pPr marL="137157" indent="0">
              <a:buNone/>
            </a:pPr>
            <a:r>
              <a:rPr lang="nl-NL" sz="2400" b="1" dirty="0"/>
              <a:t>beschrijving: </a:t>
            </a:r>
            <a:r>
              <a:rPr lang="nl-NL" sz="2400" dirty="0"/>
              <a:t>Beschrijving van het Bewijs.</a:t>
            </a:r>
          </a:p>
          <a:p>
            <a:pPr marL="137157" indent="0">
              <a:buNone/>
            </a:pPr>
            <a:endParaRPr lang="nl-NL" sz="2400" b="1" dirty="0"/>
          </a:p>
          <a:p>
            <a:pPr marL="137157" indent="0">
              <a:buNone/>
            </a:pPr>
            <a:r>
              <a:rPr lang="nl-NL" sz="2400" b="1" dirty="0"/>
              <a:t>naam: </a:t>
            </a:r>
            <a:r>
              <a:rPr lang="nl-NL" sz="2400" dirty="0"/>
              <a:t>Officiële naam van het Bewijs.</a:t>
            </a:r>
          </a:p>
          <a:p>
            <a:pPr marL="137157" indent="0">
              <a:buNone/>
            </a:pPr>
            <a:endParaRPr lang="nl-NL" sz="2400" b="1" dirty="0"/>
          </a:p>
          <a:p>
            <a:pPr marL="137157" indent="0">
              <a:buNone/>
            </a:pPr>
            <a:r>
              <a:rPr lang="nl-NL" sz="2400" b="1" dirty="0"/>
              <a:t>referentie: </a:t>
            </a:r>
            <a:r>
              <a:rPr lang="nl-NL" sz="2400" dirty="0" err="1"/>
              <a:t>Identificator</a:t>
            </a:r>
            <a:r>
              <a:rPr lang="nl-NL" sz="2400" dirty="0"/>
              <a:t> van het object.</a:t>
            </a:r>
          </a:p>
          <a:p>
            <a:pPr marL="137157" indent="0">
              <a:buNone/>
            </a:pPr>
            <a:endParaRPr lang="nl-NL" sz="2400" b="1" dirty="0"/>
          </a:p>
          <a:p>
            <a:pPr marL="137157" indent="0">
              <a:buNone/>
            </a:pPr>
            <a:r>
              <a:rPr lang="nl-NL" sz="2400" b="1" dirty="0"/>
              <a:t>type: </a:t>
            </a:r>
            <a:r>
              <a:rPr lang="nl-NL" sz="2400" dirty="0"/>
              <a:t>Aard van het Bewijs.</a:t>
            </a:r>
            <a:endParaRPr lang="en-BE" sz="2400" dirty="0"/>
          </a:p>
        </p:txBody>
      </p:sp>
      <p:pic>
        <p:nvPicPr>
          <p:cNvPr id="3" name="Picture 2">
            <a:extLst>
              <a:ext uri="{FF2B5EF4-FFF2-40B4-BE49-F238E27FC236}">
                <a16:creationId xmlns:a16="http://schemas.microsoft.com/office/drawing/2014/main" id="{05482309-3F4F-BBDD-B904-DFF090DB1A25}"/>
              </a:ext>
            </a:extLst>
          </p:cNvPr>
          <p:cNvPicPr>
            <a:picLocks noChangeAspect="1"/>
          </p:cNvPicPr>
          <p:nvPr/>
        </p:nvPicPr>
        <p:blipFill>
          <a:blip r:embed="rId2"/>
          <a:stretch>
            <a:fillRect/>
          </a:stretch>
        </p:blipFill>
        <p:spPr>
          <a:xfrm>
            <a:off x="1693600" y="1379961"/>
            <a:ext cx="3152375" cy="4355255"/>
          </a:xfrm>
          <a:prstGeom prst="rect">
            <a:avLst/>
          </a:prstGeom>
        </p:spPr>
      </p:pic>
    </p:spTree>
    <p:extLst>
      <p:ext uri="{BB962C8B-B14F-4D97-AF65-F5344CB8AC3E}">
        <p14:creationId xmlns:p14="http://schemas.microsoft.com/office/powerpoint/2010/main" val="9667585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FA6FE-4F25-61B3-DFBA-A3F39670E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018B2-0377-80B3-4CD5-703BAE60152C}"/>
              </a:ext>
            </a:extLst>
          </p:cNvPr>
          <p:cNvSpPr>
            <a:spLocks noGrp="1"/>
          </p:cNvSpPr>
          <p:nvPr>
            <p:ph type="title"/>
          </p:nvPr>
        </p:nvSpPr>
        <p:spPr/>
        <p:txBody>
          <a:bodyPr/>
          <a:lstStyle/>
          <a:p>
            <a:r>
              <a:rPr lang="en-GB" b="1" err="1"/>
              <a:t>Datavoorbeeld</a:t>
            </a:r>
            <a:r>
              <a:rPr lang="en-GB" b="1"/>
              <a:t> 3</a:t>
            </a:r>
            <a:endParaRPr lang="en-US"/>
          </a:p>
        </p:txBody>
      </p:sp>
      <p:sp>
        <p:nvSpPr>
          <p:cNvPr id="4" name="Text Placeholder 3">
            <a:extLst>
              <a:ext uri="{FF2B5EF4-FFF2-40B4-BE49-F238E27FC236}">
                <a16:creationId xmlns:a16="http://schemas.microsoft.com/office/drawing/2014/main" id="{D943B0A6-FEBD-D317-95D0-BA907285C1BF}"/>
              </a:ext>
            </a:extLst>
          </p:cNvPr>
          <p:cNvSpPr>
            <a:spLocks noGrp="1"/>
          </p:cNvSpPr>
          <p:nvPr>
            <p:ph type="body" idx="1"/>
          </p:nvPr>
        </p:nvSpPr>
        <p:spPr>
          <a:xfrm>
            <a:off x="720724" y="2586585"/>
            <a:ext cx="9039949" cy="900000"/>
          </a:xfrm>
        </p:spPr>
        <p:txBody>
          <a:bodyPr/>
          <a:lstStyle/>
          <a:p>
            <a:pPr marL="136525" indent="0">
              <a:buNone/>
            </a:pPr>
            <a:r>
              <a:rPr lang="en-GB" sz="3200" err="1">
                <a:cs typeface="Arial"/>
              </a:rPr>
              <a:t>Stad</a:t>
            </a:r>
            <a:r>
              <a:rPr lang="en-GB" sz="3200">
                <a:cs typeface="Arial"/>
              </a:rPr>
              <a:t> Gent </a:t>
            </a:r>
            <a:r>
              <a:rPr lang="en-GB" sz="3200" err="1">
                <a:cs typeface="Arial"/>
              </a:rPr>
              <a:t>wil</a:t>
            </a:r>
            <a:r>
              <a:rPr lang="en-GB" sz="3200">
                <a:cs typeface="Arial"/>
              </a:rPr>
              <a:t> </a:t>
            </a:r>
            <a:r>
              <a:rPr lang="en-GB" sz="3200" err="1">
                <a:cs typeface="Arial"/>
              </a:rPr>
              <a:t>ook</a:t>
            </a:r>
            <a:r>
              <a:rPr lang="en-GB" sz="3200">
                <a:cs typeface="Arial"/>
              </a:rPr>
              <a:t> </a:t>
            </a:r>
            <a:r>
              <a:rPr lang="en-GB" sz="3200" err="1">
                <a:cs typeface="Arial"/>
              </a:rPr>
              <a:t>bezoekers</a:t>
            </a:r>
            <a:r>
              <a:rPr lang="en-GB" sz="3200">
                <a:cs typeface="Arial"/>
              </a:rPr>
              <a:t> van </a:t>
            </a:r>
            <a:r>
              <a:rPr lang="en-GB" sz="3200" err="1">
                <a:cs typeface="Arial"/>
              </a:rPr>
              <a:t>inwoners</a:t>
            </a:r>
            <a:r>
              <a:rPr lang="en-GB" sz="3200">
                <a:cs typeface="Arial"/>
              </a:rPr>
              <a:t> </a:t>
            </a:r>
            <a:r>
              <a:rPr lang="en-GB" sz="3200" err="1">
                <a:cs typeface="Arial"/>
              </a:rPr>
              <a:t>aan</a:t>
            </a:r>
            <a:r>
              <a:rPr lang="en-GB" sz="3200">
                <a:cs typeface="Arial"/>
              </a:rPr>
              <a:t> </a:t>
            </a:r>
            <a:r>
              <a:rPr lang="en-GB" sz="3200" err="1">
                <a:cs typeface="Arial"/>
              </a:rPr>
              <a:t>autoluwe</a:t>
            </a:r>
            <a:r>
              <a:rPr lang="en-GB" sz="3200">
                <a:cs typeface="Arial"/>
              </a:rPr>
              <a:t> zone </a:t>
            </a:r>
            <a:r>
              <a:rPr lang="en-GB" sz="3200" err="1">
                <a:cs typeface="Arial"/>
              </a:rPr>
              <a:t>toelaten</a:t>
            </a:r>
            <a:r>
              <a:rPr lang="en-GB" sz="3200">
                <a:cs typeface="Arial"/>
              </a:rPr>
              <a:t>.</a:t>
            </a:r>
            <a:endParaRPr lang="en-US"/>
          </a:p>
        </p:txBody>
      </p:sp>
      <p:grpSp>
        <p:nvGrpSpPr>
          <p:cNvPr id="11" name="Group 10">
            <a:extLst>
              <a:ext uri="{FF2B5EF4-FFF2-40B4-BE49-F238E27FC236}">
                <a16:creationId xmlns:a16="http://schemas.microsoft.com/office/drawing/2014/main" id="{B6E7C629-5BFC-D698-C7B9-265331ECE710}"/>
              </a:ext>
            </a:extLst>
          </p:cNvPr>
          <p:cNvGrpSpPr/>
          <p:nvPr/>
        </p:nvGrpSpPr>
        <p:grpSpPr>
          <a:xfrm>
            <a:off x="7617611" y="5521207"/>
            <a:ext cx="3071249" cy="1098785"/>
            <a:chOff x="3840375" y="1286607"/>
            <a:chExt cx="3071249" cy="1098785"/>
          </a:xfrm>
        </p:grpSpPr>
        <p:sp>
          <p:nvSpPr>
            <p:cNvPr id="9" name="Rectangle: Rounded Corners 8">
              <a:extLst>
                <a:ext uri="{FF2B5EF4-FFF2-40B4-BE49-F238E27FC236}">
                  <a16:creationId xmlns:a16="http://schemas.microsoft.com/office/drawing/2014/main" id="{D95BFE35-FD62-5249-7C23-61A7F1EE5885}"/>
                </a:ext>
              </a:extLst>
            </p:cNvPr>
            <p:cNvSpPr/>
            <p:nvPr/>
          </p:nvSpPr>
          <p:spPr>
            <a:xfrm>
              <a:off x="3840375" y="1286607"/>
              <a:ext cx="3071249" cy="1098785"/>
            </a:xfrm>
            <a:prstGeom prst="roundRect">
              <a:avLst>
                <a:gd name="adj" fmla="val 10000"/>
              </a:avLst>
            </a:prstGeom>
          </p:spPr>
          <p:style>
            <a:lnRef idx="2">
              <a:schemeClr val="lt1">
                <a:hueOff val="0"/>
                <a:satOff val="0"/>
                <a:lumOff val="0"/>
                <a:alphaOff val="0"/>
              </a:schemeClr>
            </a:lnRef>
            <a:fillRef idx="1">
              <a:schemeClr val="accent4">
                <a:hueOff val="0"/>
                <a:satOff val="0"/>
                <a:lumOff val="20785"/>
                <a:alphaOff val="0"/>
              </a:schemeClr>
            </a:fillRef>
            <a:effectRef idx="0">
              <a:schemeClr val="accent4">
                <a:hueOff val="0"/>
                <a:satOff val="0"/>
                <a:lumOff val="20785"/>
                <a:alphaOff val="0"/>
              </a:schemeClr>
            </a:effectRef>
            <a:fontRef idx="minor">
              <a:schemeClr val="lt1"/>
            </a:fontRef>
          </p:style>
          <p:txBody>
            <a:bodyPr/>
            <a:lstStyle/>
            <a:p>
              <a:endParaRPr lang="en-GB"/>
            </a:p>
          </p:txBody>
        </p:sp>
        <p:sp>
          <p:nvSpPr>
            <p:cNvPr id="10" name="Rectangle: Rounded Corners 4">
              <a:extLst>
                <a:ext uri="{FF2B5EF4-FFF2-40B4-BE49-F238E27FC236}">
                  <a16:creationId xmlns:a16="http://schemas.microsoft.com/office/drawing/2014/main" id="{B34F1FED-DC24-0732-2576-CF90B61DE042}"/>
                </a:ext>
              </a:extLst>
            </p:cNvPr>
            <p:cNvSpPr txBox="1"/>
            <p:nvPr/>
          </p:nvSpPr>
          <p:spPr>
            <a:xfrm>
              <a:off x="3872557" y="1318789"/>
              <a:ext cx="3006885" cy="10344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algn="ctr" defTabSz="1066800">
                <a:lnSpc>
                  <a:spcPct val="90000"/>
                </a:lnSpc>
                <a:spcBef>
                  <a:spcPct val="0"/>
                </a:spcBef>
                <a:spcAft>
                  <a:spcPct val="35000"/>
                </a:spcAft>
              </a:pPr>
              <a:r>
                <a:rPr lang="en-US" sz="2400" err="1">
                  <a:cs typeface="Arial"/>
                </a:rPr>
                <a:t>Lokaal</a:t>
              </a:r>
              <a:r>
                <a:rPr lang="en-US" sz="2400">
                  <a:cs typeface="Arial"/>
                </a:rPr>
                <a:t> bestuur</a:t>
              </a:r>
              <a:endParaRPr lang="en-US" sz="2400" kern="1200">
                <a:cs typeface="Arial"/>
              </a:endParaRPr>
            </a:p>
          </p:txBody>
        </p:sp>
      </p:grpSp>
      <p:pic>
        <p:nvPicPr>
          <p:cNvPr id="5" name="Picture 4">
            <a:extLst>
              <a:ext uri="{FF2B5EF4-FFF2-40B4-BE49-F238E27FC236}">
                <a16:creationId xmlns:a16="http://schemas.microsoft.com/office/drawing/2014/main" id="{5DAE6657-9E56-9D03-38D0-F226FDF761B9}"/>
              </a:ext>
            </a:extLst>
          </p:cNvPr>
          <p:cNvPicPr>
            <a:picLocks noChangeAspect="1"/>
          </p:cNvPicPr>
          <p:nvPr/>
        </p:nvPicPr>
        <p:blipFill>
          <a:blip r:embed="rId3"/>
          <a:stretch>
            <a:fillRect/>
          </a:stretch>
        </p:blipFill>
        <p:spPr>
          <a:xfrm>
            <a:off x="8515173" y="4312991"/>
            <a:ext cx="1247830" cy="1218026"/>
          </a:xfrm>
          <a:prstGeom prst="rect">
            <a:avLst/>
          </a:prstGeom>
        </p:spPr>
      </p:pic>
    </p:spTree>
    <p:extLst>
      <p:ext uri="{BB962C8B-B14F-4D97-AF65-F5344CB8AC3E}">
        <p14:creationId xmlns:p14="http://schemas.microsoft.com/office/powerpoint/2010/main" val="2007717411"/>
      </p:ext>
    </p:extLst>
  </p:cSld>
  <p:clrMapOvr>
    <a:masterClrMapping/>
  </p:clrMapOvr>
  <p:extLst>
    <p:ext uri="{6950BFC3-D8DA-4A85-94F7-54DA5524770B}">
      <p188:commentRel xmlns:p188="http://schemas.microsoft.com/office/powerpoint/2018/8/main" r:id="rId2"/>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E50939-134B-A02A-BA10-2EC19ACF0FC9}"/>
              </a:ext>
            </a:extLst>
          </p:cNvPr>
          <p:cNvPicPr>
            <a:picLocks noChangeAspect="1"/>
          </p:cNvPicPr>
          <p:nvPr/>
        </p:nvPicPr>
        <p:blipFill>
          <a:blip r:embed="rId2"/>
          <a:stretch>
            <a:fillRect/>
          </a:stretch>
        </p:blipFill>
        <p:spPr>
          <a:xfrm>
            <a:off x="959708" y="1514934"/>
            <a:ext cx="10512292" cy="4274819"/>
          </a:xfrm>
          <a:prstGeom prst="rect">
            <a:avLst/>
          </a:prstGeom>
        </p:spPr>
      </p:pic>
      <p:sp>
        <p:nvSpPr>
          <p:cNvPr id="2" name="Title 1">
            <a:extLst>
              <a:ext uri="{FF2B5EF4-FFF2-40B4-BE49-F238E27FC236}">
                <a16:creationId xmlns:a16="http://schemas.microsoft.com/office/drawing/2014/main" id="{2CCA273F-7045-A06C-D87C-246410009FCB}"/>
              </a:ext>
            </a:extLst>
          </p:cNvPr>
          <p:cNvSpPr>
            <a:spLocks noGrp="1"/>
          </p:cNvSpPr>
          <p:nvPr>
            <p:ph type="title"/>
          </p:nvPr>
        </p:nvSpPr>
        <p:spPr/>
        <p:txBody>
          <a:bodyPr/>
          <a:lstStyle/>
          <a:p>
            <a:r>
              <a:rPr lang="en-BE" sz="3600"/>
              <a:t>Toegang van datavoorbeeld 1</a:t>
            </a:r>
          </a:p>
        </p:txBody>
      </p:sp>
    </p:spTree>
    <p:extLst>
      <p:ext uri="{BB962C8B-B14F-4D97-AF65-F5344CB8AC3E}">
        <p14:creationId xmlns:p14="http://schemas.microsoft.com/office/powerpoint/2010/main" val="22153783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802690-B635-BD1C-646C-069C650D53C4}"/>
              </a:ext>
            </a:extLst>
          </p:cNvPr>
          <p:cNvPicPr>
            <a:picLocks noChangeAspect="1"/>
          </p:cNvPicPr>
          <p:nvPr/>
        </p:nvPicPr>
        <p:blipFill>
          <a:blip r:embed="rId2"/>
          <a:stretch>
            <a:fillRect/>
          </a:stretch>
        </p:blipFill>
        <p:spPr>
          <a:xfrm>
            <a:off x="719999" y="1915200"/>
            <a:ext cx="10751999" cy="3503119"/>
          </a:xfrm>
          <a:prstGeom prst="rect">
            <a:avLst/>
          </a:prstGeom>
        </p:spPr>
      </p:pic>
      <p:sp>
        <p:nvSpPr>
          <p:cNvPr id="2" name="Title 1">
            <a:extLst>
              <a:ext uri="{FF2B5EF4-FFF2-40B4-BE49-F238E27FC236}">
                <a16:creationId xmlns:a16="http://schemas.microsoft.com/office/drawing/2014/main" id="{BB20EB43-68E4-78CB-2FFF-11D69F97DE2D}"/>
              </a:ext>
            </a:extLst>
          </p:cNvPr>
          <p:cNvSpPr>
            <a:spLocks noGrp="1"/>
          </p:cNvSpPr>
          <p:nvPr>
            <p:ph type="title"/>
          </p:nvPr>
        </p:nvSpPr>
        <p:spPr/>
        <p:txBody>
          <a:bodyPr/>
          <a:lstStyle/>
          <a:p>
            <a:r>
              <a:rPr lang="en-BE" sz="3600"/>
              <a:t>2 originele voorwaarden</a:t>
            </a:r>
          </a:p>
        </p:txBody>
      </p:sp>
    </p:spTree>
    <p:extLst>
      <p:ext uri="{BB962C8B-B14F-4D97-AF65-F5344CB8AC3E}">
        <p14:creationId xmlns:p14="http://schemas.microsoft.com/office/powerpoint/2010/main" val="3852388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34"/>
          <p:cNvSpPr txBox="1"/>
          <p:nvPr/>
        </p:nvSpPr>
        <p:spPr>
          <a:xfrm>
            <a:off x="838201" y="365127"/>
            <a:ext cx="10515600" cy="984300"/>
          </a:xfrm>
          <a:prstGeom prst="rect">
            <a:avLst/>
          </a:prstGeom>
          <a:noFill/>
          <a:ln>
            <a:noFill/>
          </a:ln>
        </p:spPr>
        <p:txBody>
          <a:bodyPr spcFirstLastPara="1" wrap="square" lIns="91400" tIns="45700" rIns="91400" bIns="45700" anchor="t" anchorCtr="0">
            <a:noAutofit/>
          </a:bodyPr>
          <a:lstStyle/>
          <a:p>
            <a:pPr>
              <a:buSzPts val="3200"/>
            </a:pPr>
            <a:r>
              <a:rPr lang="en-GB" sz="3600" dirty="0" err="1">
                <a:solidFill>
                  <a:schemeClr val="dk1"/>
                </a:solidFill>
                <a:latin typeface="Proxima Nova"/>
                <a:cs typeface="Arial"/>
              </a:rPr>
              <a:t>Tijdslijn</a:t>
            </a:r>
            <a:r>
              <a:rPr lang="en-GB" sz="3600" dirty="0">
                <a:solidFill>
                  <a:schemeClr val="dk1"/>
                </a:solidFill>
                <a:latin typeface="Proxima Nova"/>
                <a:cs typeface="Arial"/>
              </a:rPr>
              <a:t> - OSLO </a:t>
            </a:r>
            <a:r>
              <a:rPr lang="en-GB" sz="3600" dirty="0" err="1">
                <a:solidFill>
                  <a:schemeClr val="dk1"/>
                </a:solidFill>
                <a:latin typeface="Proxima Nova"/>
                <a:cs typeface="Arial"/>
              </a:rPr>
              <a:t>Citerra</a:t>
            </a:r>
            <a:endParaRPr lang="en-GB" sz="3600" dirty="0">
              <a:solidFill>
                <a:schemeClr val="dk1"/>
              </a:solidFill>
              <a:latin typeface="Proxima Nova"/>
              <a:cs typeface="Arial"/>
              <a:sym typeface="Arial"/>
            </a:endParaRPr>
          </a:p>
        </p:txBody>
      </p:sp>
      <p:sp>
        <p:nvSpPr>
          <p:cNvPr id="747" name="Google Shape;747;p34"/>
          <p:cNvSpPr/>
          <p:nvPr/>
        </p:nvSpPr>
        <p:spPr>
          <a:xfrm rot="7995758">
            <a:off x="10979394" y="3752072"/>
            <a:ext cx="238800" cy="4688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748" name="Google Shape;748;p34"/>
          <p:cNvSpPr txBox="1"/>
          <p:nvPr/>
        </p:nvSpPr>
        <p:spPr>
          <a:xfrm>
            <a:off x="10529600" y="4225142"/>
            <a:ext cx="1478400" cy="312400"/>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400" b="1" err="1">
                <a:solidFill>
                  <a:schemeClr val="dk1"/>
                </a:solidFill>
                <a:latin typeface="Arial"/>
                <a:ea typeface="Arial"/>
                <a:cs typeface="Arial"/>
                <a:sym typeface="Arial"/>
              </a:rPr>
              <a:t>Vandaag</a:t>
            </a:r>
            <a:endParaRPr sz="667" b="1">
              <a:solidFill>
                <a:schemeClr val="dk1"/>
              </a:solidFill>
              <a:latin typeface="Arial"/>
              <a:ea typeface="Arial"/>
              <a:cs typeface="Arial"/>
              <a:sym typeface="Arial"/>
            </a:endParaRPr>
          </a:p>
        </p:txBody>
      </p:sp>
      <p:cxnSp>
        <p:nvCxnSpPr>
          <p:cNvPr id="749" name="Google Shape;749;p34"/>
          <p:cNvCxnSpPr/>
          <p:nvPr/>
        </p:nvCxnSpPr>
        <p:spPr>
          <a:xfrm>
            <a:off x="5692252" y="1698342"/>
            <a:ext cx="2000" cy="650000"/>
          </a:xfrm>
          <a:prstGeom prst="straightConnector1">
            <a:avLst/>
          </a:prstGeom>
          <a:noFill/>
          <a:ln w="12700" cap="sq" cmpd="sng">
            <a:solidFill>
              <a:srgbClr val="454034"/>
            </a:solidFill>
            <a:prstDash val="solid"/>
            <a:round/>
            <a:headEnd type="oval" w="med" len="med"/>
            <a:tailEnd type="none" w="sm" len="sm"/>
          </a:ln>
        </p:spPr>
      </p:cxnSp>
      <p:cxnSp>
        <p:nvCxnSpPr>
          <p:cNvPr id="751" name="Google Shape;751;p34"/>
          <p:cNvCxnSpPr/>
          <p:nvPr/>
        </p:nvCxnSpPr>
        <p:spPr>
          <a:xfrm flipH="1" flipV="1">
            <a:off x="8305408" y="2681147"/>
            <a:ext cx="10800" cy="602631"/>
          </a:xfrm>
          <a:prstGeom prst="straightConnector1">
            <a:avLst/>
          </a:prstGeom>
          <a:noFill/>
          <a:ln w="12700" cap="sq" cmpd="sng">
            <a:solidFill>
              <a:srgbClr val="454034"/>
            </a:solidFill>
            <a:prstDash val="solid"/>
            <a:round/>
            <a:headEnd type="oval" w="med" len="med"/>
            <a:tailEnd type="none" w="sm" len="sm"/>
          </a:ln>
        </p:spPr>
      </p:cxnSp>
      <p:cxnSp>
        <p:nvCxnSpPr>
          <p:cNvPr id="752" name="Google Shape;752;p34"/>
          <p:cNvCxnSpPr/>
          <p:nvPr/>
        </p:nvCxnSpPr>
        <p:spPr>
          <a:xfrm flipH="1">
            <a:off x="3318679" y="1717474"/>
            <a:ext cx="10800" cy="657600"/>
          </a:xfrm>
          <a:prstGeom prst="straightConnector1">
            <a:avLst/>
          </a:prstGeom>
          <a:noFill/>
          <a:ln w="12700" cap="sq" cmpd="sng">
            <a:solidFill>
              <a:srgbClr val="454034"/>
            </a:solidFill>
            <a:prstDash val="solid"/>
            <a:round/>
            <a:headEnd type="oval" w="med" len="med"/>
            <a:tailEnd type="none" w="sm" len="sm"/>
          </a:ln>
        </p:spPr>
      </p:cxnSp>
      <p:cxnSp>
        <p:nvCxnSpPr>
          <p:cNvPr id="753" name="Google Shape;753;p34"/>
          <p:cNvCxnSpPr/>
          <p:nvPr/>
        </p:nvCxnSpPr>
        <p:spPr>
          <a:xfrm flipH="1">
            <a:off x="4798832" y="2756027"/>
            <a:ext cx="4400" cy="457600"/>
          </a:xfrm>
          <a:prstGeom prst="straightConnector1">
            <a:avLst/>
          </a:prstGeom>
          <a:noFill/>
          <a:ln w="12700" cap="sq" cmpd="sng">
            <a:solidFill>
              <a:srgbClr val="454034"/>
            </a:solidFill>
            <a:prstDash val="solid"/>
            <a:round/>
            <a:headEnd type="none" w="sm" len="sm"/>
            <a:tailEnd type="oval" w="med" len="med"/>
          </a:ln>
        </p:spPr>
      </p:cxnSp>
      <p:cxnSp>
        <p:nvCxnSpPr>
          <p:cNvPr id="754" name="Google Shape;754;p34"/>
          <p:cNvCxnSpPr/>
          <p:nvPr/>
        </p:nvCxnSpPr>
        <p:spPr>
          <a:xfrm>
            <a:off x="2344510" y="2676618"/>
            <a:ext cx="9768" cy="455507"/>
          </a:xfrm>
          <a:prstGeom prst="straightConnector1">
            <a:avLst/>
          </a:prstGeom>
          <a:noFill/>
          <a:ln w="12700" cap="sq" cmpd="sng">
            <a:solidFill>
              <a:srgbClr val="454034"/>
            </a:solidFill>
            <a:prstDash val="solid"/>
            <a:round/>
            <a:headEnd type="none" w="sm" len="sm"/>
            <a:tailEnd type="oval" w="med" len="med"/>
          </a:ln>
        </p:spPr>
      </p:cxnSp>
      <p:sp>
        <p:nvSpPr>
          <p:cNvPr id="756" name="Google Shape;756;p34"/>
          <p:cNvSpPr/>
          <p:nvPr/>
        </p:nvSpPr>
        <p:spPr>
          <a:xfrm rot="5400000">
            <a:off x="11833600" y="2386417"/>
            <a:ext cx="532800" cy="184000"/>
          </a:xfrm>
          <a:prstGeom prst="triangle">
            <a:avLst>
              <a:gd name="adj" fmla="val 50000"/>
            </a:avLst>
          </a:prstGeom>
          <a:solidFill>
            <a:srgbClr val="373636"/>
          </a:solidFill>
          <a:ln>
            <a:noFill/>
          </a:ln>
        </p:spPr>
        <p:txBody>
          <a:bodyPr spcFirstLastPara="1" wrap="square" lIns="121900" tIns="60933" rIns="121900" bIns="60933" anchor="ctr" anchorCtr="0">
            <a:noAutofit/>
          </a:bodyPr>
          <a:lstStyle/>
          <a:p>
            <a:pPr algn="ctr">
              <a:buClr>
                <a:srgbClr val="000000"/>
              </a:buClr>
              <a:buSzPts val="1600"/>
            </a:pPr>
            <a:endParaRPr sz="2133">
              <a:solidFill>
                <a:srgbClr val="373636"/>
              </a:solidFill>
              <a:latin typeface="Arial"/>
              <a:ea typeface="Arial"/>
              <a:cs typeface="Arial"/>
              <a:sym typeface="Arial"/>
            </a:endParaRPr>
          </a:p>
        </p:txBody>
      </p:sp>
      <p:sp>
        <p:nvSpPr>
          <p:cNvPr id="758" name="Google Shape;758;p34"/>
          <p:cNvSpPr txBox="1"/>
          <p:nvPr/>
        </p:nvSpPr>
        <p:spPr>
          <a:xfrm>
            <a:off x="461788" y="2493970"/>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januari</a:t>
            </a:r>
            <a:endParaRPr sz="1200" b="1">
              <a:solidFill>
                <a:srgbClr val="FFFFFF"/>
              </a:solidFill>
              <a:latin typeface="Arial"/>
              <a:ea typeface="Arial"/>
              <a:cs typeface="Arial"/>
              <a:sym typeface="Arial"/>
            </a:endParaRPr>
          </a:p>
        </p:txBody>
      </p:sp>
      <p:sp>
        <p:nvSpPr>
          <p:cNvPr id="759" name="Google Shape;759;p34"/>
          <p:cNvSpPr txBox="1"/>
          <p:nvPr/>
        </p:nvSpPr>
        <p:spPr>
          <a:xfrm>
            <a:off x="1426267" y="2489031"/>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februari</a:t>
            </a:r>
            <a:endParaRPr sz="1200" b="1">
              <a:solidFill>
                <a:srgbClr val="373636"/>
              </a:solidFill>
              <a:latin typeface="Arial"/>
              <a:ea typeface="Arial"/>
              <a:cs typeface="Arial"/>
              <a:sym typeface="Arial"/>
            </a:endParaRPr>
          </a:p>
        </p:txBody>
      </p:sp>
      <p:sp>
        <p:nvSpPr>
          <p:cNvPr id="760" name="Google Shape;760;p34"/>
          <p:cNvSpPr txBox="1"/>
          <p:nvPr/>
        </p:nvSpPr>
        <p:spPr>
          <a:xfrm>
            <a:off x="2390760" y="2493957"/>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maart</a:t>
            </a:r>
            <a:endParaRPr sz="1200" b="1">
              <a:solidFill>
                <a:srgbClr val="FFFFFF"/>
              </a:solidFill>
              <a:latin typeface="Arial"/>
              <a:ea typeface="Arial"/>
              <a:cs typeface="Arial"/>
              <a:sym typeface="Arial"/>
            </a:endParaRPr>
          </a:p>
        </p:txBody>
      </p:sp>
      <p:sp>
        <p:nvSpPr>
          <p:cNvPr id="761" name="Google Shape;761;p34"/>
          <p:cNvSpPr txBox="1"/>
          <p:nvPr/>
        </p:nvSpPr>
        <p:spPr>
          <a:xfrm>
            <a:off x="3355228" y="2486651"/>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april</a:t>
            </a:r>
            <a:endParaRPr sz="1733">
              <a:solidFill>
                <a:srgbClr val="000000"/>
              </a:solidFill>
              <a:latin typeface="Arial"/>
              <a:ea typeface="Arial"/>
              <a:cs typeface="Arial"/>
              <a:sym typeface="Arial"/>
            </a:endParaRPr>
          </a:p>
        </p:txBody>
      </p:sp>
      <p:sp>
        <p:nvSpPr>
          <p:cNvPr id="762" name="Google Shape;762;p34"/>
          <p:cNvSpPr txBox="1"/>
          <p:nvPr/>
        </p:nvSpPr>
        <p:spPr>
          <a:xfrm>
            <a:off x="4319708" y="2491930"/>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mei</a:t>
            </a:r>
            <a:endParaRPr sz="1200" b="1">
              <a:solidFill>
                <a:srgbClr val="FFFFFF"/>
              </a:solidFill>
              <a:latin typeface="Arial"/>
              <a:ea typeface="Arial"/>
              <a:cs typeface="Arial"/>
              <a:sym typeface="Arial"/>
            </a:endParaRPr>
          </a:p>
        </p:txBody>
      </p:sp>
      <p:sp>
        <p:nvSpPr>
          <p:cNvPr id="763" name="Google Shape;763;p34"/>
          <p:cNvSpPr txBox="1"/>
          <p:nvPr/>
        </p:nvSpPr>
        <p:spPr>
          <a:xfrm>
            <a:off x="5252792" y="2491930"/>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juni</a:t>
            </a:r>
            <a:endParaRPr sz="1200" b="1">
              <a:solidFill>
                <a:srgbClr val="373636"/>
              </a:solidFill>
              <a:latin typeface="Arial"/>
              <a:ea typeface="Arial"/>
              <a:cs typeface="Arial"/>
              <a:sym typeface="Arial"/>
            </a:endParaRPr>
          </a:p>
        </p:txBody>
      </p:sp>
      <p:sp>
        <p:nvSpPr>
          <p:cNvPr id="764" name="Google Shape;764;p34"/>
          <p:cNvSpPr txBox="1"/>
          <p:nvPr/>
        </p:nvSpPr>
        <p:spPr>
          <a:xfrm>
            <a:off x="6217271" y="2501261"/>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juli</a:t>
            </a:r>
            <a:endParaRPr sz="1200" b="1">
              <a:solidFill>
                <a:srgbClr val="FFFFFF"/>
              </a:solidFill>
              <a:latin typeface="Arial"/>
              <a:ea typeface="Arial"/>
              <a:cs typeface="Arial"/>
              <a:sym typeface="Arial"/>
            </a:endParaRPr>
          </a:p>
        </p:txBody>
      </p:sp>
      <p:sp>
        <p:nvSpPr>
          <p:cNvPr id="766" name="Google Shape;766;p34"/>
          <p:cNvSpPr txBox="1"/>
          <p:nvPr/>
        </p:nvSpPr>
        <p:spPr>
          <a:xfrm>
            <a:off x="3048907" y="1166107"/>
            <a:ext cx="1312400" cy="416000"/>
          </a:xfrm>
          <a:prstGeom prst="rect">
            <a:avLst/>
          </a:prstGeom>
          <a:noFill/>
          <a:ln>
            <a:noFill/>
          </a:ln>
        </p:spPr>
        <p:txBody>
          <a:bodyPr spcFirstLastPara="1" wrap="square" lIns="0" tIns="0" rIns="0" bIns="0" anchor="t" anchorCtr="0">
            <a:noAutofit/>
          </a:bodyPr>
          <a:lstStyle/>
          <a:p>
            <a:pPr algn="ctr">
              <a:buSzPts val="1050"/>
            </a:pPr>
            <a:r>
              <a:rPr lang="en-GB" sz="1267" b="1">
                <a:solidFill>
                  <a:srgbClr val="373636"/>
                </a:solidFill>
              </a:rPr>
              <a:t>TW1 </a:t>
            </a:r>
            <a:r>
              <a:rPr lang="en-GB" sz="1267" b="1">
                <a:solidFill>
                  <a:srgbClr val="373636"/>
                </a:solidFill>
                <a:highlight>
                  <a:srgbClr val="FFFF00"/>
                </a:highlight>
              </a:rPr>
              <a:t>VLOCA</a:t>
            </a:r>
            <a:endParaRPr lang="en-GB" sz="1267" b="1">
              <a:solidFill>
                <a:srgbClr val="373636"/>
              </a:solidFill>
              <a:highlight>
                <a:srgbClr val="FFFF00"/>
              </a:highlight>
              <a:latin typeface="Arial"/>
              <a:ea typeface="Arial"/>
              <a:cs typeface="Arial"/>
            </a:endParaRPr>
          </a:p>
          <a:p>
            <a:pPr algn="ctr">
              <a:buSzPts val="1050"/>
            </a:pPr>
            <a:r>
              <a:rPr lang="en-GB" sz="1000" b="1">
                <a:solidFill>
                  <a:srgbClr val="373636"/>
                </a:solidFill>
              </a:rPr>
              <a:t>Do 28 mar (online)</a:t>
            </a:r>
            <a:endParaRPr sz="1000" b="1">
              <a:solidFill>
                <a:srgbClr val="373636"/>
              </a:solidFill>
            </a:endParaRPr>
          </a:p>
        </p:txBody>
      </p:sp>
      <p:sp>
        <p:nvSpPr>
          <p:cNvPr id="767" name="Google Shape;767;p34"/>
          <p:cNvSpPr txBox="1"/>
          <p:nvPr/>
        </p:nvSpPr>
        <p:spPr>
          <a:xfrm>
            <a:off x="4144851" y="3367877"/>
            <a:ext cx="1312400" cy="742000"/>
          </a:xfrm>
          <a:prstGeom prst="rect">
            <a:avLst/>
          </a:prstGeom>
          <a:noFill/>
          <a:ln>
            <a:noFill/>
          </a:ln>
        </p:spPr>
        <p:txBody>
          <a:bodyPr spcFirstLastPara="1" wrap="square" lIns="0" tIns="0" rIns="0" bIns="0" anchor="t" anchorCtr="0">
            <a:noAutofit/>
          </a:bodyPr>
          <a:lstStyle/>
          <a:p>
            <a:pPr algn="ctr"/>
            <a:r>
              <a:rPr lang="en-GB" sz="1267" b="1">
                <a:solidFill>
                  <a:srgbClr val="373636"/>
                </a:solidFill>
              </a:rPr>
              <a:t>TW2 </a:t>
            </a:r>
            <a:r>
              <a:rPr lang="en-GB" sz="1267" b="1">
                <a:solidFill>
                  <a:srgbClr val="373636"/>
                </a:solidFill>
                <a:highlight>
                  <a:srgbClr val="FFFF00"/>
                </a:highlight>
              </a:rPr>
              <a:t>VLOCA</a:t>
            </a:r>
            <a:endParaRPr lang="en-US" sz="2400">
              <a:highlight>
                <a:srgbClr val="FFFF00"/>
              </a:highlight>
            </a:endParaRPr>
          </a:p>
          <a:p>
            <a:pPr algn="ctr">
              <a:buSzPts val="1050"/>
            </a:pPr>
            <a:r>
              <a:rPr lang="en-GB" sz="1000" b="1">
                <a:solidFill>
                  <a:srgbClr val="373636"/>
                </a:solidFill>
              </a:rPr>
              <a:t>do 16 </a:t>
            </a:r>
            <a:r>
              <a:rPr lang="en-GB" sz="1000" b="1" err="1">
                <a:solidFill>
                  <a:srgbClr val="373636"/>
                </a:solidFill>
              </a:rPr>
              <a:t>mei</a:t>
            </a:r>
            <a:r>
              <a:rPr lang="en-GB" sz="1000" b="1">
                <a:solidFill>
                  <a:srgbClr val="373636"/>
                </a:solidFill>
              </a:rPr>
              <a:t> (online)</a:t>
            </a:r>
            <a:endParaRPr sz="533" b="1">
              <a:solidFill>
                <a:srgbClr val="373636"/>
              </a:solidFill>
              <a:latin typeface="Arial"/>
              <a:ea typeface="Arial"/>
              <a:cs typeface="Arial"/>
              <a:sym typeface="Arial"/>
            </a:endParaRPr>
          </a:p>
        </p:txBody>
      </p:sp>
      <p:sp>
        <p:nvSpPr>
          <p:cNvPr id="772" name="Google Shape;772;p34"/>
          <p:cNvSpPr/>
          <p:nvPr/>
        </p:nvSpPr>
        <p:spPr>
          <a:xfrm>
            <a:off x="464474" y="2251538"/>
            <a:ext cx="11532184" cy="190817"/>
          </a:xfrm>
          <a:prstGeom prst="rect">
            <a:avLst/>
          </a:prstGeom>
          <a:solidFill>
            <a:srgbClr val="888484"/>
          </a:solidFill>
          <a:ln>
            <a:noFill/>
          </a:ln>
        </p:spPr>
        <p:txBody>
          <a:bodyPr spcFirstLastPara="1" wrap="square" lIns="121900" tIns="60933" rIns="121900" bIns="60933" anchor="ctr" anchorCtr="0">
            <a:noAutofit/>
          </a:bodyPr>
          <a:lstStyle/>
          <a:p>
            <a:pPr algn="ctr">
              <a:buClr>
                <a:srgbClr val="000000"/>
              </a:buClr>
              <a:buSzPts val="1600"/>
            </a:pPr>
            <a:r>
              <a:rPr lang="en-GB" sz="2000" b="1">
                <a:solidFill>
                  <a:srgbClr val="FFFFFF"/>
                </a:solidFill>
                <a:latin typeface="Arial"/>
                <a:ea typeface="Arial"/>
                <a:cs typeface="Arial"/>
                <a:sym typeface="Arial"/>
              </a:rPr>
              <a:t>2024</a:t>
            </a:r>
            <a:endParaRPr sz="2000" b="1">
              <a:solidFill>
                <a:srgbClr val="FFFFFF"/>
              </a:solidFill>
              <a:latin typeface="Arial"/>
              <a:ea typeface="Arial"/>
              <a:cs typeface="Arial"/>
              <a:sym typeface="Arial"/>
            </a:endParaRPr>
          </a:p>
        </p:txBody>
      </p:sp>
      <p:sp>
        <p:nvSpPr>
          <p:cNvPr id="773" name="Google Shape;773;p34"/>
          <p:cNvSpPr txBox="1"/>
          <p:nvPr/>
        </p:nvSpPr>
        <p:spPr>
          <a:xfrm>
            <a:off x="7150355" y="2501275"/>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augustus</a:t>
            </a:r>
            <a:endParaRPr sz="1733">
              <a:solidFill>
                <a:srgbClr val="000000"/>
              </a:solidFill>
              <a:latin typeface="Arial"/>
              <a:ea typeface="Arial"/>
              <a:cs typeface="Arial"/>
              <a:sym typeface="Arial"/>
            </a:endParaRPr>
          </a:p>
        </p:txBody>
      </p:sp>
      <p:sp>
        <p:nvSpPr>
          <p:cNvPr id="774" name="Google Shape;774;p34"/>
          <p:cNvSpPr txBox="1"/>
          <p:nvPr/>
        </p:nvSpPr>
        <p:spPr>
          <a:xfrm>
            <a:off x="1737096" y="3257020"/>
            <a:ext cx="1312400" cy="652247"/>
          </a:xfrm>
          <a:prstGeom prst="rect">
            <a:avLst/>
          </a:prstGeom>
          <a:noFill/>
          <a:ln>
            <a:noFill/>
          </a:ln>
        </p:spPr>
        <p:txBody>
          <a:bodyPr spcFirstLastPara="1" wrap="square" lIns="0" tIns="0" rIns="0" bIns="0" anchor="t" anchorCtr="0">
            <a:noAutofit/>
          </a:bodyPr>
          <a:lstStyle/>
          <a:p>
            <a:pPr algn="ctr">
              <a:buClr>
                <a:srgbClr val="000000"/>
              </a:buClr>
              <a:buSzPts val="1050"/>
            </a:pPr>
            <a:r>
              <a:rPr lang="en-GB" sz="1267" b="1">
                <a:solidFill>
                  <a:srgbClr val="373636"/>
                </a:solidFill>
                <a:latin typeface="Arial"/>
                <a:ea typeface="Arial"/>
                <a:cs typeface="Arial"/>
                <a:sym typeface="Arial"/>
              </a:rPr>
              <a:t>Business </a:t>
            </a:r>
            <a:r>
              <a:rPr lang="en-GB" sz="1267" b="1" err="1">
                <a:solidFill>
                  <a:srgbClr val="373636"/>
                </a:solidFill>
                <a:latin typeface="Arial"/>
                <a:ea typeface="Arial"/>
                <a:cs typeface="Arial"/>
                <a:sym typeface="Arial"/>
              </a:rPr>
              <a:t>werkgroep</a:t>
            </a:r>
            <a:endParaRPr sz="1267" b="1" err="1">
              <a:solidFill>
                <a:srgbClr val="373636"/>
              </a:solidFill>
            </a:endParaRPr>
          </a:p>
          <a:p>
            <a:pPr algn="ctr">
              <a:buSzPts val="1050"/>
            </a:pPr>
            <a:r>
              <a:rPr lang="en-GB" sz="1000" b="1">
                <a:solidFill>
                  <a:srgbClr val="373636"/>
                </a:solidFill>
              </a:rPr>
              <a:t>di 20 </a:t>
            </a:r>
            <a:r>
              <a:rPr lang="en-GB" sz="1000" b="1" err="1">
                <a:solidFill>
                  <a:srgbClr val="373636"/>
                </a:solidFill>
              </a:rPr>
              <a:t>feb</a:t>
            </a:r>
            <a:r>
              <a:rPr lang="en-GB" sz="1000" b="1">
                <a:solidFill>
                  <a:srgbClr val="373636"/>
                </a:solidFill>
              </a:rPr>
              <a:t> (</a:t>
            </a:r>
            <a:r>
              <a:rPr lang="en-GB" sz="1000" b="1" err="1">
                <a:solidFill>
                  <a:srgbClr val="373636"/>
                </a:solidFill>
              </a:rPr>
              <a:t>fysiek</a:t>
            </a:r>
            <a:r>
              <a:rPr lang="en-GB" sz="1000" b="1">
                <a:solidFill>
                  <a:srgbClr val="373636"/>
                </a:solidFill>
              </a:rPr>
              <a:t>)</a:t>
            </a:r>
            <a:endParaRPr sz="1000" b="1">
              <a:solidFill>
                <a:srgbClr val="373636"/>
              </a:solidFill>
            </a:endParaRPr>
          </a:p>
        </p:txBody>
      </p:sp>
      <p:sp>
        <p:nvSpPr>
          <p:cNvPr id="775" name="Google Shape;775;p34"/>
          <p:cNvSpPr txBox="1"/>
          <p:nvPr/>
        </p:nvSpPr>
        <p:spPr>
          <a:xfrm>
            <a:off x="5085888" y="1170849"/>
            <a:ext cx="1312400" cy="821600"/>
          </a:xfrm>
          <a:prstGeom prst="rect">
            <a:avLst/>
          </a:prstGeom>
          <a:noFill/>
          <a:ln>
            <a:noFill/>
          </a:ln>
        </p:spPr>
        <p:txBody>
          <a:bodyPr spcFirstLastPara="1" wrap="square" lIns="0" tIns="0" rIns="0" bIns="0" anchor="t" anchorCtr="0">
            <a:noAutofit/>
          </a:bodyPr>
          <a:lstStyle/>
          <a:p>
            <a:pPr algn="ctr"/>
            <a:r>
              <a:rPr lang="en-GB" sz="1267" b="1">
                <a:solidFill>
                  <a:srgbClr val="373636"/>
                </a:solidFill>
              </a:rPr>
              <a:t>TW3 </a:t>
            </a:r>
            <a:r>
              <a:rPr lang="en-GB" sz="1267" b="1">
                <a:solidFill>
                  <a:srgbClr val="373636"/>
                </a:solidFill>
                <a:highlight>
                  <a:srgbClr val="FFFF00"/>
                </a:highlight>
              </a:rPr>
              <a:t>VLOCA</a:t>
            </a:r>
            <a:endParaRPr lang="en-US" sz="2400">
              <a:highlight>
                <a:srgbClr val="FFFF00"/>
              </a:highlight>
            </a:endParaRPr>
          </a:p>
          <a:p>
            <a:pPr algn="ctr">
              <a:buSzPts val="1050"/>
            </a:pPr>
            <a:r>
              <a:rPr lang="en-GB" sz="1000" b="1">
                <a:solidFill>
                  <a:srgbClr val="373636"/>
                </a:solidFill>
              </a:rPr>
              <a:t>do 13 </a:t>
            </a:r>
            <a:r>
              <a:rPr lang="en-GB" sz="1000" b="1" err="1">
                <a:solidFill>
                  <a:srgbClr val="373636"/>
                </a:solidFill>
              </a:rPr>
              <a:t>juni</a:t>
            </a:r>
            <a:r>
              <a:rPr lang="en-GB" sz="1000" b="1">
                <a:solidFill>
                  <a:srgbClr val="373636"/>
                </a:solidFill>
              </a:rPr>
              <a:t> (online)</a:t>
            </a:r>
            <a:endParaRPr sz="1267" b="1">
              <a:solidFill>
                <a:srgbClr val="373636"/>
              </a:solidFill>
            </a:endParaRPr>
          </a:p>
        </p:txBody>
      </p:sp>
      <p:sp>
        <p:nvSpPr>
          <p:cNvPr id="776" name="Google Shape;776;p34"/>
          <p:cNvSpPr txBox="1"/>
          <p:nvPr/>
        </p:nvSpPr>
        <p:spPr>
          <a:xfrm>
            <a:off x="8120548" y="2486651"/>
            <a:ext cx="1023016" cy="259432"/>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september</a:t>
            </a:r>
            <a:endParaRPr sz="1200" b="1">
              <a:solidFill>
                <a:srgbClr val="FFFFFF"/>
              </a:solidFill>
              <a:latin typeface="Arial"/>
              <a:ea typeface="Arial"/>
              <a:cs typeface="Arial"/>
              <a:sym typeface="Arial"/>
            </a:endParaRPr>
          </a:p>
        </p:txBody>
      </p:sp>
      <p:sp>
        <p:nvSpPr>
          <p:cNvPr id="2" name="Google Shape;763;p34">
            <a:extLst>
              <a:ext uri="{FF2B5EF4-FFF2-40B4-BE49-F238E27FC236}">
                <a16:creationId xmlns:a16="http://schemas.microsoft.com/office/drawing/2014/main" id="{E3389E82-75E7-1395-2E70-A2CC63EC911F}"/>
              </a:ext>
            </a:extLst>
          </p:cNvPr>
          <p:cNvSpPr txBox="1"/>
          <p:nvPr/>
        </p:nvSpPr>
        <p:spPr>
          <a:xfrm>
            <a:off x="9131176" y="2491930"/>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oktober</a:t>
            </a:r>
            <a:endParaRPr sz="1200" b="1" err="1">
              <a:solidFill>
                <a:srgbClr val="373636"/>
              </a:solidFill>
              <a:latin typeface="Arial"/>
              <a:ea typeface="Arial"/>
              <a:cs typeface="Arial"/>
              <a:sym typeface="Arial"/>
            </a:endParaRPr>
          </a:p>
        </p:txBody>
      </p:sp>
      <p:sp>
        <p:nvSpPr>
          <p:cNvPr id="3" name="Google Shape;764;p34">
            <a:extLst>
              <a:ext uri="{FF2B5EF4-FFF2-40B4-BE49-F238E27FC236}">
                <a16:creationId xmlns:a16="http://schemas.microsoft.com/office/drawing/2014/main" id="{5E98F3AB-6E99-FBAF-673E-A6AB23ED6990}"/>
              </a:ext>
            </a:extLst>
          </p:cNvPr>
          <p:cNvSpPr txBox="1"/>
          <p:nvPr/>
        </p:nvSpPr>
        <p:spPr>
          <a:xfrm>
            <a:off x="10095655" y="2501261"/>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FFFFFF"/>
                </a:solidFill>
              </a:rPr>
              <a:t>november</a:t>
            </a:r>
            <a:endParaRPr sz="1200" b="1" err="1">
              <a:solidFill>
                <a:srgbClr val="FFFFFF"/>
              </a:solidFill>
              <a:latin typeface="Arial"/>
              <a:ea typeface="Arial"/>
              <a:cs typeface="Arial"/>
              <a:sym typeface="Arial"/>
            </a:endParaRPr>
          </a:p>
        </p:txBody>
      </p:sp>
      <p:sp>
        <p:nvSpPr>
          <p:cNvPr id="4" name="Google Shape;773;p34">
            <a:extLst>
              <a:ext uri="{FF2B5EF4-FFF2-40B4-BE49-F238E27FC236}">
                <a16:creationId xmlns:a16="http://schemas.microsoft.com/office/drawing/2014/main" id="{0873C372-8444-BF53-B4D2-2D60499B2011}"/>
              </a:ext>
            </a:extLst>
          </p:cNvPr>
          <p:cNvSpPr txBox="1"/>
          <p:nvPr/>
        </p:nvSpPr>
        <p:spPr>
          <a:xfrm>
            <a:off x="11028739" y="2501275"/>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december</a:t>
            </a:r>
            <a:endParaRPr sz="1733" err="1">
              <a:solidFill>
                <a:srgbClr val="000000"/>
              </a:solidFill>
              <a:latin typeface="Arial"/>
              <a:ea typeface="Arial"/>
              <a:cs typeface="Arial"/>
              <a:sym typeface="Arial"/>
            </a:endParaRPr>
          </a:p>
        </p:txBody>
      </p:sp>
      <p:sp>
        <p:nvSpPr>
          <p:cNvPr id="5" name="Google Shape;766;p34">
            <a:extLst>
              <a:ext uri="{FF2B5EF4-FFF2-40B4-BE49-F238E27FC236}">
                <a16:creationId xmlns:a16="http://schemas.microsoft.com/office/drawing/2014/main" id="{A13DC3BB-7DEE-5CA1-D26F-9FD32E08B5DE}"/>
              </a:ext>
            </a:extLst>
          </p:cNvPr>
          <p:cNvSpPr txBox="1"/>
          <p:nvPr/>
        </p:nvSpPr>
        <p:spPr>
          <a:xfrm>
            <a:off x="7656452" y="3373364"/>
            <a:ext cx="1312400" cy="416000"/>
          </a:xfrm>
          <a:prstGeom prst="rect">
            <a:avLst/>
          </a:prstGeom>
          <a:noFill/>
          <a:ln w="28575">
            <a:noFill/>
          </a:ln>
        </p:spPr>
        <p:txBody>
          <a:bodyPr spcFirstLastPara="1" wrap="square" lIns="0" tIns="0" rIns="0" bIns="0" anchor="t" anchorCtr="0">
            <a:noAutofit/>
          </a:bodyPr>
          <a:lstStyle/>
          <a:p>
            <a:pPr algn="ctr">
              <a:buSzPts val="1050"/>
            </a:pPr>
            <a:r>
              <a:rPr lang="en-GB" sz="1250" b="1">
                <a:solidFill>
                  <a:srgbClr val="373636"/>
                </a:solidFill>
              </a:rPr>
              <a:t>TW1 </a:t>
            </a:r>
            <a:r>
              <a:rPr lang="en-GB" sz="1250" b="1">
                <a:solidFill>
                  <a:schemeClr val="bg1"/>
                </a:solidFill>
                <a:highlight>
                  <a:srgbClr val="808080"/>
                </a:highlight>
              </a:rPr>
              <a:t>OSLO</a:t>
            </a:r>
            <a:endParaRPr lang="en-GB" sz="1250" b="1">
              <a:solidFill>
                <a:schemeClr val="bg1"/>
              </a:solidFill>
              <a:highlight>
                <a:srgbClr val="808080"/>
              </a:highlight>
              <a:latin typeface="Arial"/>
              <a:ea typeface="Arial"/>
              <a:cs typeface="Arial"/>
            </a:endParaRPr>
          </a:p>
          <a:p>
            <a:pPr algn="ctr">
              <a:buSzPts val="1050"/>
            </a:pPr>
            <a:r>
              <a:rPr lang="en-GB" sz="1000" b="1">
                <a:solidFill>
                  <a:srgbClr val="373636"/>
                </a:solidFill>
              </a:rPr>
              <a:t>do 5 </a:t>
            </a:r>
            <a:r>
              <a:rPr lang="en-GB" sz="1000" b="1" err="1">
                <a:solidFill>
                  <a:srgbClr val="373636"/>
                </a:solidFill>
              </a:rPr>
              <a:t>sep</a:t>
            </a:r>
            <a:r>
              <a:rPr lang="en-GB" sz="1000" b="1">
                <a:solidFill>
                  <a:srgbClr val="373636"/>
                </a:solidFill>
              </a:rPr>
              <a:t> (</a:t>
            </a:r>
            <a:r>
              <a:rPr lang="en-GB" sz="1000" b="1" err="1">
                <a:solidFill>
                  <a:srgbClr val="373636"/>
                </a:solidFill>
              </a:rPr>
              <a:t>fysiek</a:t>
            </a:r>
            <a:r>
              <a:rPr lang="en-GB" sz="1000" b="1">
                <a:solidFill>
                  <a:srgbClr val="373636"/>
                </a:solidFill>
              </a:rPr>
              <a:t>)</a:t>
            </a:r>
            <a:endParaRPr sz="1000" b="1">
              <a:solidFill>
                <a:srgbClr val="373636"/>
              </a:solidFill>
            </a:endParaRPr>
          </a:p>
        </p:txBody>
      </p:sp>
      <p:cxnSp>
        <p:nvCxnSpPr>
          <p:cNvPr id="6" name="Google Shape;752;p34">
            <a:extLst>
              <a:ext uri="{FF2B5EF4-FFF2-40B4-BE49-F238E27FC236}">
                <a16:creationId xmlns:a16="http://schemas.microsoft.com/office/drawing/2014/main" id="{CD78E94D-AF60-3A6E-9FAF-0ACE44AE8C7A}"/>
              </a:ext>
            </a:extLst>
          </p:cNvPr>
          <p:cNvCxnSpPr>
            <a:cxnSpLocks/>
          </p:cNvCxnSpPr>
          <p:nvPr/>
        </p:nvCxnSpPr>
        <p:spPr>
          <a:xfrm flipH="1">
            <a:off x="9258371" y="1619782"/>
            <a:ext cx="10800" cy="657600"/>
          </a:xfrm>
          <a:prstGeom prst="straightConnector1">
            <a:avLst/>
          </a:prstGeom>
          <a:noFill/>
          <a:ln w="12700" cap="sq" cmpd="sng">
            <a:solidFill>
              <a:srgbClr val="454034"/>
            </a:solidFill>
            <a:prstDash val="solid"/>
            <a:round/>
            <a:headEnd type="oval" w="med" len="med"/>
            <a:tailEnd type="none" w="sm" len="sm"/>
          </a:ln>
        </p:spPr>
      </p:cxnSp>
      <p:sp>
        <p:nvSpPr>
          <p:cNvPr id="7" name="Google Shape;766;p34">
            <a:extLst>
              <a:ext uri="{FF2B5EF4-FFF2-40B4-BE49-F238E27FC236}">
                <a16:creationId xmlns:a16="http://schemas.microsoft.com/office/drawing/2014/main" id="{58A2016E-7AF1-762A-94F6-C12693C04272}"/>
              </a:ext>
            </a:extLst>
          </p:cNvPr>
          <p:cNvSpPr txBox="1"/>
          <p:nvPr/>
        </p:nvSpPr>
        <p:spPr>
          <a:xfrm>
            <a:off x="8636907" y="1071127"/>
            <a:ext cx="1312400" cy="416001"/>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wrap="square" lIns="0" tIns="0" rIns="0" bIns="0" anchor="t" anchorCtr="0">
            <a:noAutofit/>
          </a:bodyPr>
          <a:lstStyle/>
          <a:p>
            <a:pPr algn="ctr">
              <a:buSzPts val="1050"/>
            </a:pPr>
            <a:r>
              <a:rPr lang="en-GB" sz="1267" b="1">
                <a:solidFill>
                  <a:srgbClr val="373636"/>
                </a:solidFill>
              </a:rPr>
              <a:t>TW2 </a:t>
            </a:r>
            <a:r>
              <a:rPr lang="en-GB" sz="1333" b="1">
                <a:solidFill>
                  <a:schemeClr val="bg1"/>
                </a:solidFill>
                <a:highlight>
                  <a:srgbClr val="808080"/>
                </a:highlight>
              </a:rPr>
              <a:t>OSLO</a:t>
            </a:r>
            <a:endParaRPr lang="en-GB" sz="1267" b="1">
              <a:solidFill>
                <a:schemeClr val="bg1"/>
              </a:solidFill>
              <a:highlight>
                <a:srgbClr val="FFFF00"/>
              </a:highlight>
              <a:latin typeface="Arial"/>
              <a:ea typeface="Arial"/>
              <a:cs typeface="Arial"/>
            </a:endParaRPr>
          </a:p>
          <a:p>
            <a:pPr algn="ctr">
              <a:buSzPts val="1050"/>
            </a:pPr>
            <a:r>
              <a:rPr lang="en-GB" sz="1000" b="1">
                <a:solidFill>
                  <a:srgbClr val="373636"/>
                </a:solidFill>
              </a:rPr>
              <a:t>do 3 </a:t>
            </a:r>
            <a:r>
              <a:rPr lang="en-GB" sz="1000" b="1" err="1">
                <a:solidFill>
                  <a:srgbClr val="373636"/>
                </a:solidFill>
              </a:rPr>
              <a:t>okt</a:t>
            </a:r>
            <a:r>
              <a:rPr lang="en-GB" sz="1000" b="1">
                <a:solidFill>
                  <a:srgbClr val="373636"/>
                </a:solidFill>
              </a:rPr>
              <a:t> (online)</a:t>
            </a:r>
            <a:endParaRPr sz="1000" b="1">
              <a:solidFill>
                <a:srgbClr val="373636"/>
              </a:solidFill>
            </a:endParaRPr>
          </a:p>
        </p:txBody>
      </p:sp>
      <p:cxnSp>
        <p:nvCxnSpPr>
          <p:cNvPr id="8" name="Google Shape;751;p34">
            <a:extLst>
              <a:ext uri="{FF2B5EF4-FFF2-40B4-BE49-F238E27FC236}">
                <a16:creationId xmlns:a16="http://schemas.microsoft.com/office/drawing/2014/main" id="{10502594-82A1-7FA8-0960-412938DFDA47}"/>
              </a:ext>
            </a:extLst>
          </p:cNvPr>
          <p:cNvCxnSpPr>
            <a:cxnSpLocks/>
          </p:cNvCxnSpPr>
          <p:nvPr/>
        </p:nvCxnSpPr>
        <p:spPr>
          <a:xfrm flipH="1" flipV="1">
            <a:off x="10640254" y="2690915"/>
            <a:ext cx="10800" cy="602631"/>
          </a:xfrm>
          <a:prstGeom prst="straightConnector1">
            <a:avLst/>
          </a:prstGeom>
          <a:noFill/>
          <a:ln w="12700" cap="sq" cmpd="sng">
            <a:solidFill>
              <a:srgbClr val="454034"/>
            </a:solidFill>
            <a:prstDash val="solid"/>
            <a:round/>
            <a:headEnd type="oval" w="med" len="med"/>
            <a:tailEnd type="none" w="sm" len="sm"/>
          </a:ln>
        </p:spPr>
      </p:cxnSp>
      <p:sp>
        <p:nvSpPr>
          <p:cNvPr id="9" name="Google Shape;766;p34">
            <a:extLst>
              <a:ext uri="{FF2B5EF4-FFF2-40B4-BE49-F238E27FC236}">
                <a16:creationId xmlns:a16="http://schemas.microsoft.com/office/drawing/2014/main" id="{05D19A92-8C38-0EB6-786A-7BDDB8EE2627}"/>
              </a:ext>
            </a:extLst>
          </p:cNvPr>
          <p:cNvSpPr txBox="1"/>
          <p:nvPr/>
        </p:nvSpPr>
        <p:spPr>
          <a:xfrm>
            <a:off x="9936214" y="3373951"/>
            <a:ext cx="1312400" cy="4160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0" tIns="0" rIns="0" bIns="0" anchor="t" anchorCtr="0">
            <a:noAutofit/>
          </a:bodyPr>
          <a:lstStyle/>
          <a:p>
            <a:pPr algn="ctr">
              <a:buSzPts val="1050"/>
            </a:pPr>
            <a:r>
              <a:rPr lang="en-GB" sz="1267" b="1">
                <a:solidFill>
                  <a:srgbClr val="373636"/>
                </a:solidFill>
              </a:rPr>
              <a:t>TW 3 </a:t>
            </a:r>
            <a:r>
              <a:rPr lang="en-GB" sz="1267" b="1">
                <a:solidFill>
                  <a:schemeClr val="bg1"/>
                </a:solidFill>
                <a:highlight>
                  <a:srgbClr val="808080"/>
                </a:highlight>
              </a:rPr>
              <a:t>OSLO</a:t>
            </a:r>
            <a:endParaRPr lang="en-GB" sz="1267" b="1">
              <a:solidFill>
                <a:schemeClr val="bg1"/>
              </a:solidFill>
              <a:highlight>
                <a:srgbClr val="808080"/>
              </a:highlight>
              <a:latin typeface="Arial"/>
              <a:ea typeface="Arial"/>
              <a:cs typeface="Arial"/>
            </a:endParaRPr>
          </a:p>
          <a:p>
            <a:pPr algn="ctr">
              <a:buSzPts val="1050"/>
            </a:pPr>
            <a:r>
              <a:rPr lang="en-GB" sz="1000" b="1">
                <a:solidFill>
                  <a:srgbClr val="373636"/>
                </a:solidFill>
              </a:rPr>
              <a:t>do 14 </a:t>
            </a:r>
            <a:r>
              <a:rPr lang="en-GB" sz="1000" b="1" err="1">
                <a:solidFill>
                  <a:srgbClr val="373636"/>
                </a:solidFill>
              </a:rPr>
              <a:t>nov</a:t>
            </a:r>
            <a:r>
              <a:rPr lang="en-GB" sz="1000" b="1">
                <a:solidFill>
                  <a:srgbClr val="373636"/>
                </a:solidFill>
              </a:rPr>
              <a:t> (online)</a:t>
            </a:r>
            <a:endParaRPr sz="1000" b="1">
              <a:solidFill>
                <a:srgbClr val="373636"/>
              </a:solidFill>
            </a:endParaRPr>
          </a:p>
        </p:txBody>
      </p:sp>
      <p:sp>
        <p:nvSpPr>
          <p:cNvPr id="28" name="Google Shape;756;p34">
            <a:extLst>
              <a:ext uri="{FF2B5EF4-FFF2-40B4-BE49-F238E27FC236}">
                <a16:creationId xmlns:a16="http://schemas.microsoft.com/office/drawing/2014/main" id="{99186D4F-06E8-7F62-E516-74DF06C8B80A}"/>
              </a:ext>
            </a:extLst>
          </p:cNvPr>
          <p:cNvSpPr/>
          <p:nvPr/>
        </p:nvSpPr>
        <p:spPr>
          <a:xfrm rot="5400000">
            <a:off x="11800469" y="5268764"/>
            <a:ext cx="532800" cy="184000"/>
          </a:xfrm>
          <a:prstGeom prst="triangle">
            <a:avLst>
              <a:gd name="adj" fmla="val 50000"/>
            </a:avLst>
          </a:prstGeom>
          <a:solidFill>
            <a:srgbClr val="373636"/>
          </a:solidFill>
          <a:ln>
            <a:noFill/>
          </a:ln>
        </p:spPr>
        <p:txBody>
          <a:bodyPr spcFirstLastPara="1" wrap="square" lIns="121900" tIns="60933" rIns="121900" bIns="60933" anchor="ctr" anchorCtr="0">
            <a:noAutofit/>
          </a:bodyPr>
          <a:lstStyle/>
          <a:p>
            <a:pPr algn="ctr">
              <a:buClr>
                <a:srgbClr val="000000"/>
              </a:buClr>
              <a:buSzPts val="1600"/>
            </a:pPr>
            <a:endParaRPr sz="2133">
              <a:solidFill>
                <a:srgbClr val="373636"/>
              </a:solidFill>
              <a:latin typeface="Arial"/>
              <a:ea typeface="Arial"/>
              <a:cs typeface="Arial"/>
              <a:sym typeface="Arial"/>
            </a:endParaRPr>
          </a:p>
        </p:txBody>
      </p:sp>
      <p:sp>
        <p:nvSpPr>
          <p:cNvPr id="29" name="Google Shape;758;p34">
            <a:extLst>
              <a:ext uri="{FF2B5EF4-FFF2-40B4-BE49-F238E27FC236}">
                <a16:creationId xmlns:a16="http://schemas.microsoft.com/office/drawing/2014/main" id="{302B658A-3845-AF97-A48B-D144A09DE090}"/>
              </a:ext>
            </a:extLst>
          </p:cNvPr>
          <p:cNvSpPr txBox="1"/>
          <p:nvPr/>
        </p:nvSpPr>
        <p:spPr>
          <a:xfrm>
            <a:off x="428657" y="5365274"/>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januari</a:t>
            </a:r>
            <a:endParaRPr sz="1200" b="1">
              <a:solidFill>
                <a:srgbClr val="FFFFFF"/>
              </a:solidFill>
              <a:latin typeface="Arial"/>
              <a:ea typeface="Arial"/>
              <a:cs typeface="Arial"/>
              <a:sym typeface="Arial"/>
            </a:endParaRPr>
          </a:p>
        </p:txBody>
      </p:sp>
      <p:sp>
        <p:nvSpPr>
          <p:cNvPr id="30" name="Google Shape;759;p34">
            <a:extLst>
              <a:ext uri="{FF2B5EF4-FFF2-40B4-BE49-F238E27FC236}">
                <a16:creationId xmlns:a16="http://schemas.microsoft.com/office/drawing/2014/main" id="{A45400AC-BE6C-D345-9574-2C5193B9203B}"/>
              </a:ext>
            </a:extLst>
          </p:cNvPr>
          <p:cNvSpPr txBox="1"/>
          <p:nvPr/>
        </p:nvSpPr>
        <p:spPr>
          <a:xfrm>
            <a:off x="1393136" y="5371378"/>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februari</a:t>
            </a:r>
            <a:endParaRPr sz="1200" b="1">
              <a:solidFill>
                <a:srgbClr val="373636"/>
              </a:solidFill>
              <a:latin typeface="Arial"/>
              <a:ea typeface="Arial"/>
              <a:cs typeface="Arial"/>
              <a:sym typeface="Arial"/>
            </a:endParaRPr>
          </a:p>
        </p:txBody>
      </p:sp>
      <p:sp>
        <p:nvSpPr>
          <p:cNvPr id="31" name="Google Shape;760;p34">
            <a:extLst>
              <a:ext uri="{FF2B5EF4-FFF2-40B4-BE49-F238E27FC236}">
                <a16:creationId xmlns:a16="http://schemas.microsoft.com/office/drawing/2014/main" id="{04BC7ECF-8A0A-6A13-14B8-FE012572CE8C}"/>
              </a:ext>
            </a:extLst>
          </p:cNvPr>
          <p:cNvSpPr txBox="1"/>
          <p:nvPr/>
        </p:nvSpPr>
        <p:spPr>
          <a:xfrm>
            <a:off x="2357629" y="5376304"/>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maart</a:t>
            </a:r>
            <a:endParaRPr sz="1200" b="1">
              <a:solidFill>
                <a:srgbClr val="FFFFFF"/>
              </a:solidFill>
              <a:latin typeface="Arial"/>
              <a:ea typeface="Arial"/>
              <a:cs typeface="Arial"/>
              <a:sym typeface="Arial"/>
            </a:endParaRPr>
          </a:p>
        </p:txBody>
      </p:sp>
      <p:sp>
        <p:nvSpPr>
          <p:cNvPr id="32" name="Google Shape;761;p34">
            <a:extLst>
              <a:ext uri="{FF2B5EF4-FFF2-40B4-BE49-F238E27FC236}">
                <a16:creationId xmlns:a16="http://schemas.microsoft.com/office/drawing/2014/main" id="{60E2359A-F883-4AE6-7AF0-6D070F464B81}"/>
              </a:ext>
            </a:extLst>
          </p:cNvPr>
          <p:cNvSpPr txBox="1"/>
          <p:nvPr/>
        </p:nvSpPr>
        <p:spPr>
          <a:xfrm>
            <a:off x="3322097" y="5368998"/>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april</a:t>
            </a:r>
            <a:endParaRPr sz="1733">
              <a:solidFill>
                <a:srgbClr val="000000"/>
              </a:solidFill>
              <a:latin typeface="Arial"/>
              <a:ea typeface="Arial"/>
              <a:cs typeface="Arial"/>
              <a:sym typeface="Arial"/>
            </a:endParaRPr>
          </a:p>
        </p:txBody>
      </p:sp>
      <p:sp>
        <p:nvSpPr>
          <p:cNvPr id="33" name="Google Shape;762;p34">
            <a:extLst>
              <a:ext uri="{FF2B5EF4-FFF2-40B4-BE49-F238E27FC236}">
                <a16:creationId xmlns:a16="http://schemas.microsoft.com/office/drawing/2014/main" id="{564C0E27-2772-236E-C21A-19FB021F1778}"/>
              </a:ext>
            </a:extLst>
          </p:cNvPr>
          <p:cNvSpPr txBox="1"/>
          <p:nvPr/>
        </p:nvSpPr>
        <p:spPr>
          <a:xfrm>
            <a:off x="4286577" y="5363234"/>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mei</a:t>
            </a:r>
            <a:endParaRPr sz="1200" b="1">
              <a:solidFill>
                <a:srgbClr val="FFFFFF"/>
              </a:solidFill>
              <a:latin typeface="Arial"/>
              <a:ea typeface="Arial"/>
              <a:cs typeface="Arial"/>
              <a:sym typeface="Arial"/>
            </a:endParaRPr>
          </a:p>
        </p:txBody>
      </p:sp>
      <p:sp>
        <p:nvSpPr>
          <p:cNvPr id="34" name="Google Shape;763;p34">
            <a:extLst>
              <a:ext uri="{FF2B5EF4-FFF2-40B4-BE49-F238E27FC236}">
                <a16:creationId xmlns:a16="http://schemas.microsoft.com/office/drawing/2014/main" id="{DCA84064-F6B9-6A8B-497D-BAE157D1A41F}"/>
              </a:ext>
            </a:extLst>
          </p:cNvPr>
          <p:cNvSpPr txBox="1"/>
          <p:nvPr/>
        </p:nvSpPr>
        <p:spPr>
          <a:xfrm>
            <a:off x="5219661" y="5363234"/>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juni</a:t>
            </a:r>
            <a:endParaRPr sz="1200" b="1">
              <a:solidFill>
                <a:srgbClr val="373636"/>
              </a:solidFill>
              <a:latin typeface="Arial"/>
              <a:ea typeface="Arial"/>
              <a:cs typeface="Arial"/>
              <a:sym typeface="Arial"/>
            </a:endParaRPr>
          </a:p>
        </p:txBody>
      </p:sp>
      <p:sp>
        <p:nvSpPr>
          <p:cNvPr id="35" name="Google Shape;764;p34">
            <a:extLst>
              <a:ext uri="{FF2B5EF4-FFF2-40B4-BE49-F238E27FC236}">
                <a16:creationId xmlns:a16="http://schemas.microsoft.com/office/drawing/2014/main" id="{6084606C-48FD-18D5-0F75-23CFF9C5292E}"/>
              </a:ext>
            </a:extLst>
          </p:cNvPr>
          <p:cNvSpPr txBox="1"/>
          <p:nvPr/>
        </p:nvSpPr>
        <p:spPr>
          <a:xfrm>
            <a:off x="6184140" y="5372565"/>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juli</a:t>
            </a:r>
            <a:endParaRPr sz="1200" b="1">
              <a:solidFill>
                <a:srgbClr val="FFFFFF"/>
              </a:solidFill>
              <a:latin typeface="Arial"/>
              <a:ea typeface="Arial"/>
              <a:cs typeface="Arial"/>
              <a:sym typeface="Arial"/>
            </a:endParaRPr>
          </a:p>
        </p:txBody>
      </p:sp>
      <p:sp>
        <p:nvSpPr>
          <p:cNvPr id="37" name="Google Shape;773;p34">
            <a:extLst>
              <a:ext uri="{FF2B5EF4-FFF2-40B4-BE49-F238E27FC236}">
                <a16:creationId xmlns:a16="http://schemas.microsoft.com/office/drawing/2014/main" id="{065D8C5C-D24C-95A7-4D32-5AE0BB8A4118}"/>
              </a:ext>
            </a:extLst>
          </p:cNvPr>
          <p:cNvSpPr txBox="1"/>
          <p:nvPr/>
        </p:nvSpPr>
        <p:spPr>
          <a:xfrm>
            <a:off x="7117224" y="5372579"/>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373636"/>
                </a:solidFill>
              </a:rPr>
              <a:t>augustus</a:t>
            </a:r>
            <a:endParaRPr sz="1733">
              <a:solidFill>
                <a:srgbClr val="000000"/>
              </a:solidFill>
              <a:latin typeface="Arial"/>
              <a:ea typeface="Arial"/>
              <a:cs typeface="Arial"/>
              <a:sym typeface="Arial"/>
            </a:endParaRPr>
          </a:p>
        </p:txBody>
      </p:sp>
      <p:sp>
        <p:nvSpPr>
          <p:cNvPr id="38" name="Google Shape;776;p34">
            <a:extLst>
              <a:ext uri="{FF2B5EF4-FFF2-40B4-BE49-F238E27FC236}">
                <a16:creationId xmlns:a16="http://schemas.microsoft.com/office/drawing/2014/main" id="{F5E4BAC2-6702-49A0-EBBA-6ACF896C7B47}"/>
              </a:ext>
            </a:extLst>
          </p:cNvPr>
          <p:cNvSpPr txBox="1"/>
          <p:nvPr/>
        </p:nvSpPr>
        <p:spPr>
          <a:xfrm>
            <a:off x="8087417" y="5368998"/>
            <a:ext cx="1023016" cy="259432"/>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a:solidFill>
                  <a:srgbClr val="FFFFFF"/>
                </a:solidFill>
              </a:rPr>
              <a:t>september</a:t>
            </a:r>
            <a:endParaRPr sz="1200" b="1">
              <a:solidFill>
                <a:srgbClr val="FFFFFF"/>
              </a:solidFill>
              <a:latin typeface="Arial"/>
              <a:ea typeface="Arial"/>
              <a:cs typeface="Arial"/>
              <a:sym typeface="Arial"/>
            </a:endParaRPr>
          </a:p>
        </p:txBody>
      </p:sp>
      <p:sp>
        <p:nvSpPr>
          <p:cNvPr id="39" name="Google Shape;763;p34">
            <a:extLst>
              <a:ext uri="{FF2B5EF4-FFF2-40B4-BE49-F238E27FC236}">
                <a16:creationId xmlns:a16="http://schemas.microsoft.com/office/drawing/2014/main" id="{EAE96C91-8D24-7056-2EA9-B46C9C36BA10}"/>
              </a:ext>
            </a:extLst>
          </p:cNvPr>
          <p:cNvSpPr txBox="1"/>
          <p:nvPr/>
        </p:nvSpPr>
        <p:spPr>
          <a:xfrm>
            <a:off x="9098045" y="5363234"/>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oktober</a:t>
            </a:r>
            <a:endParaRPr sz="1200" b="1" err="1">
              <a:solidFill>
                <a:srgbClr val="373636"/>
              </a:solidFill>
              <a:latin typeface="Arial"/>
              <a:ea typeface="Arial"/>
              <a:cs typeface="Arial"/>
              <a:sym typeface="Arial"/>
            </a:endParaRPr>
          </a:p>
        </p:txBody>
      </p:sp>
      <p:sp>
        <p:nvSpPr>
          <p:cNvPr id="40" name="Google Shape;764;p34">
            <a:extLst>
              <a:ext uri="{FF2B5EF4-FFF2-40B4-BE49-F238E27FC236}">
                <a16:creationId xmlns:a16="http://schemas.microsoft.com/office/drawing/2014/main" id="{0416C550-66EC-1CD3-6E40-88FA4F50D0B8}"/>
              </a:ext>
            </a:extLst>
          </p:cNvPr>
          <p:cNvSpPr txBox="1"/>
          <p:nvPr/>
        </p:nvSpPr>
        <p:spPr>
          <a:xfrm>
            <a:off x="10062524" y="5372565"/>
            <a:ext cx="964400" cy="269200"/>
          </a:xfrm>
          <a:prstGeom prst="rect">
            <a:avLst/>
          </a:prstGeom>
          <a:solidFill>
            <a:srgbClr val="6B6B6B"/>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FFFFFF"/>
                </a:solidFill>
              </a:rPr>
              <a:t>november</a:t>
            </a:r>
            <a:endParaRPr sz="1200" b="1" err="1">
              <a:solidFill>
                <a:srgbClr val="FFFFFF"/>
              </a:solidFill>
              <a:latin typeface="Arial"/>
              <a:ea typeface="Arial"/>
              <a:cs typeface="Arial"/>
              <a:sym typeface="Arial"/>
            </a:endParaRPr>
          </a:p>
        </p:txBody>
      </p:sp>
      <p:sp>
        <p:nvSpPr>
          <p:cNvPr id="41" name="Google Shape;773;p34">
            <a:extLst>
              <a:ext uri="{FF2B5EF4-FFF2-40B4-BE49-F238E27FC236}">
                <a16:creationId xmlns:a16="http://schemas.microsoft.com/office/drawing/2014/main" id="{EE2C01ED-FFFF-B99B-8437-17A8BE1CD91C}"/>
              </a:ext>
            </a:extLst>
          </p:cNvPr>
          <p:cNvSpPr txBox="1"/>
          <p:nvPr/>
        </p:nvSpPr>
        <p:spPr>
          <a:xfrm>
            <a:off x="10995608" y="5372579"/>
            <a:ext cx="964400" cy="269200"/>
          </a:xfrm>
          <a:prstGeom prst="rect">
            <a:avLst/>
          </a:prstGeom>
          <a:solidFill>
            <a:srgbClr val="F0D70F"/>
          </a:solidFill>
          <a:ln>
            <a:noFill/>
          </a:ln>
        </p:spPr>
        <p:txBody>
          <a:bodyPr spcFirstLastPara="1" wrap="square" lIns="96000" tIns="96000" rIns="96000" bIns="120000" anchor="ctr" anchorCtr="0">
            <a:noAutofit/>
          </a:bodyPr>
          <a:lstStyle/>
          <a:p>
            <a:pPr algn="ctr">
              <a:buClr>
                <a:srgbClr val="000000"/>
              </a:buClr>
              <a:buSzPts val="1000"/>
            </a:pPr>
            <a:r>
              <a:rPr lang="en-GB" sz="1200" b="1" err="1">
                <a:solidFill>
                  <a:srgbClr val="373636"/>
                </a:solidFill>
              </a:rPr>
              <a:t>december</a:t>
            </a:r>
            <a:endParaRPr sz="1733" err="1">
              <a:solidFill>
                <a:srgbClr val="000000"/>
              </a:solidFill>
              <a:latin typeface="Arial"/>
              <a:ea typeface="Arial"/>
              <a:cs typeface="Arial"/>
              <a:sym typeface="Arial"/>
            </a:endParaRPr>
          </a:p>
        </p:txBody>
      </p:sp>
      <p:cxnSp>
        <p:nvCxnSpPr>
          <p:cNvPr id="42" name="Google Shape;1389;g30d0d2c5759_0_67">
            <a:extLst>
              <a:ext uri="{FF2B5EF4-FFF2-40B4-BE49-F238E27FC236}">
                <a16:creationId xmlns:a16="http://schemas.microsoft.com/office/drawing/2014/main" id="{1CCE5F3B-B06F-D10B-C203-177C9A65D55A}"/>
              </a:ext>
            </a:extLst>
          </p:cNvPr>
          <p:cNvCxnSpPr/>
          <p:nvPr/>
        </p:nvCxnSpPr>
        <p:spPr>
          <a:xfrm>
            <a:off x="3569331" y="4765101"/>
            <a:ext cx="1800" cy="444345"/>
          </a:xfrm>
          <a:prstGeom prst="straightConnector1">
            <a:avLst/>
          </a:prstGeom>
          <a:noFill/>
          <a:ln w="12700" cap="sq" cmpd="sng">
            <a:solidFill>
              <a:srgbClr val="454034"/>
            </a:solidFill>
            <a:prstDash val="solid"/>
            <a:round/>
            <a:headEnd type="oval" w="med" len="med"/>
            <a:tailEnd type="none" w="sm" len="sm"/>
          </a:ln>
        </p:spPr>
      </p:cxnSp>
      <p:cxnSp>
        <p:nvCxnSpPr>
          <p:cNvPr id="43" name="Google Shape;1391;g30d0d2c5759_0_67">
            <a:extLst>
              <a:ext uri="{FF2B5EF4-FFF2-40B4-BE49-F238E27FC236}">
                <a16:creationId xmlns:a16="http://schemas.microsoft.com/office/drawing/2014/main" id="{73D21BDF-CA8F-E3D4-62F3-01818EAE021A}"/>
              </a:ext>
            </a:extLst>
          </p:cNvPr>
          <p:cNvCxnSpPr>
            <a:cxnSpLocks/>
          </p:cNvCxnSpPr>
          <p:nvPr/>
        </p:nvCxnSpPr>
        <p:spPr>
          <a:xfrm flipH="1">
            <a:off x="1045180" y="4799907"/>
            <a:ext cx="3000" cy="356400"/>
          </a:xfrm>
          <a:prstGeom prst="straightConnector1">
            <a:avLst/>
          </a:prstGeom>
          <a:noFill/>
          <a:ln w="12700" cap="sq" cmpd="sng">
            <a:solidFill>
              <a:srgbClr val="454034"/>
            </a:solidFill>
            <a:prstDash val="solid"/>
            <a:round/>
            <a:headEnd type="oval" w="med" len="med"/>
            <a:tailEnd type="none" w="sm" len="sm"/>
          </a:ln>
        </p:spPr>
      </p:cxnSp>
      <p:sp>
        <p:nvSpPr>
          <p:cNvPr id="44" name="Google Shape;1392;g30d0d2c5759_0_67">
            <a:extLst>
              <a:ext uri="{FF2B5EF4-FFF2-40B4-BE49-F238E27FC236}">
                <a16:creationId xmlns:a16="http://schemas.microsoft.com/office/drawing/2014/main" id="{BD1A1337-75A0-420B-D375-D6B7ED763BE4}"/>
              </a:ext>
            </a:extLst>
          </p:cNvPr>
          <p:cNvSpPr txBox="1"/>
          <p:nvPr/>
        </p:nvSpPr>
        <p:spPr>
          <a:xfrm>
            <a:off x="425230" y="4376307"/>
            <a:ext cx="1245900" cy="42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nl-BE" sz="850" b="1" i="0" u="none" strike="noStrike" cap="none">
                <a:solidFill>
                  <a:schemeClr val="dk1"/>
                </a:solidFill>
                <a:latin typeface="Arial"/>
                <a:ea typeface="Arial"/>
                <a:cs typeface="Arial"/>
                <a:sym typeface="Arial"/>
              </a:rPr>
              <a:t>Start publieke </a:t>
            </a:r>
            <a:br>
              <a:rPr lang="nl-BE" sz="850" b="1" i="0" u="none" strike="noStrike" cap="none">
                <a:solidFill>
                  <a:schemeClr val="dk1"/>
                </a:solidFill>
                <a:latin typeface="Arial"/>
                <a:ea typeface="Arial"/>
                <a:cs typeface="Arial"/>
                <a:sym typeface="Arial"/>
              </a:rPr>
            </a:br>
            <a:r>
              <a:rPr lang="nl-BE" sz="850" b="1" i="0" u="none" strike="noStrike" cap="none">
                <a:solidFill>
                  <a:schemeClr val="dk1"/>
                </a:solidFill>
                <a:latin typeface="Arial"/>
                <a:ea typeface="Arial"/>
                <a:cs typeface="Arial"/>
                <a:sym typeface="Arial"/>
              </a:rPr>
              <a:t>review </a:t>
            </a:r>
            <a:r>
              <a:rPr lang="nl-BE" sz="850" b="1" i="0" u="none" strike="noStrike" cap="none">
                <a:solidFill>
                  <a:schemeClr val="dk1"/>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lc="http://schemas.openxmlformats.org/drawingml/2006/lockedCanvas" textRoundtripDataId="24"/>
                  </a:ext>
                </a:extLst>
              </a:rPr>
              <a:t>period</a:t>
            </a:r>
            <a:r>
              <a:rPr lang="nl-BE" sz="850" b="1" i="0" u="none" strike="noStrike" cap="none">
                <a:solidFill>
                  <a:schemeClr val="dk1"/>
                </a:solidFill>
                <a:latin typeface="Arial"/>
                <a:ea typeface="Arial"/>
                <a:cs typeface="Arial"/>
                <a:sym typeface="Arial"/>
              </a:rPr>
              <a:t>e</a:t>
            </a:r>
            <a:endParaRPr lang="nl-BE" sz="300" b="1" i="0" u="none" strike="noStrike" cap="none">
              <a:solidFill>
                <a:schemeClr val="dk1"/>
              </a:solidFill>
              <a:latin typeface="Arial"/>
              <a:ea typeface="Arial"/>
              <a:cs typeface="Arial"/>
              <a:sym typeface="Arial"/>
            </a:endParaRPr>
          </a:p>
        </p:txBody>
      </p:sp>
      <p:sp>
        <p:nvSpPr>
          <p:cNvPr id="45" name="Google Shape;1406;g30d0d2c5759_0_67">
            <a:extLst>
              <a:ext uri="{FF2B5EF4-FFF2-40B4-BE49-F238E27FC236}">
                <a16:creationId xmlns:a16="http://schemas.microsoft.com/office/drawing/2014/main" id="{F6985106-365E-FF50-3CD1-011FD90ACDE7}"/>
              </a:ext>
            </a:extLst>
          </p:cNvPr>
          <p:cNvSpPr txBox="1"/>
          <p:nvPr/>
        </p:nvSpPr>
        <p:spPr>
          <a:xfrm>
            <a:off x="2888811" y="4356149"/>
            <a:ext cx="1491300" cy="463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50"/>
              <a:buFont typeface="Arial"/>
              <a:buNone/>
            </a:pPr>
            <a:r>
              <a:rPr lang="nl-BE" sz="850" b="1" i="0" u="none" strike="noStrike" cap="none">
                <a:solidFill>
                  <a:schemeClr val="dk1"/>
                </a:solidFill>
                <a:latin typeface="Arial"/>
                <a:ea typeface="Arial"/>
                <a:cs typeface="Arial"/>
                <a:sym typeface="Arial"/>
              </a:rPr>
              <a:t>Einde publieke </a:t>
            </a:r>
            <a:br>
              <a:rPr lang="nl-BE" sz="850" b="1" i="0" u="none" strike="noStrike" cap="none">
                <a:solidFill>
                  <a:schemeClr val="dk1"/>
                </a:solidFill>
                <a:latin typeface="Arial"/>
                <a:ea typeface="Arial"/>
                <a:cs typeface="Arial"/>
                <a:sym typeface="Arial"/>
              </a:rPr>
            </a:br>
            <a:r>
              <a:rPr lang="nl-BE" sz="850" b="1" i="0" u="none" strike="noStrike" cap="none">
                <a:solidFill>
                  <a:schemeClr val="dk1"/>
                </a:solidFill>
                <a:latin typeface="Arial"/>
                <a:ea typeface="Arial"/>
                <a:cs typeface="Arial"/>
                <a:sym typeface="Arial"/>
              </a:rPr>
              <a:t>review periode</a:t>
            </a:r>
            <a:endParaRPr sz="300" b="1" i="0" u="none" strike="noStrike" cap="none">
              <a:solidFill>
                <a:schemeClr val="dk1"/>
              </a:solidFill>
              <a:latin typeface="Arial"/>
              <a:ea typeface="Arial"/>
              <a:cs typeface="Arial"/>
              <a:sym typeface="Arial"/>
            </a:endParaRPr>
          </a:p>
        </p:txBody>
      </p:sp>
      <p:sp>
        <p:nvSpPr>
          <p:cNvPr id="46" name="Google Shape;1407;g30d0d2c5759_0_67">
            <a:extLst>
              <a:ext uri="{FF2B5EF4-FFF2-40B4-BE49-F238E27FC236}">
                <a16:creationId xmlns:a16="http://schemas.microsoft.com/office/drawing/2014/main" id="{00F2F84B-59E6-C114-4B3E-A8DE6B713C28}"/>
              </a:ext>
            </a:extLst>
          </p:cNvPr>
          <p:cNvSpPr/>
          <p:nvPr/>
        </p:nvSpPr>
        <p:spPr>
          <a:xfrm rot="5400000">
            <a:off x="2171962" y="3659499"/>
            <a:ext cx="318600" cy="2574000"/>
          </a:xfrm>
          <a:prstGeom prst="leftBrace">
            <a:avLst>
              <a:gd name="adj1" fmla="val 0"/>
              <a:gd name="adj2" fmla="val 49522"/>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 name="Google Shape;1408;g30d0d2c5759_0_67">
            <a:extLst>
              <a:ext uri="{FF2B5EF4-FFF2-40B4-BE49-F238E27FC236}">
                <a16:creationId xmlns:a16="http://schemas.microsoft.com/office/drawing/2014/main" id="{F740BEF3-4F0C-47A0-36F7-893CADFD62C5}"/>
              </a:ext>
            </a:extLst>
          </p:cNvPr>
          <p:cNvSpPr txBox="1"/>
          <p:nvPr/>
        </p:nvSpPr>
        <p:spPr>
          <a:xfrm>
            <a:off x="1855153" y="3838874"/>
            <a:ext cx="952200" cy="463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chemeClr val="dk1"/>
                </a:solidFill>
                <a:latin typeface="Arial"/>
                <a:ea typeface="Arial"/>
                <a:cs typeface="Arial"/>
                <a:sym typeface="Arial"/>
              </a:rPr>
              <a:t>Implementatie van de ontwerpstandaard</a:t>
            </a:r>
            <a:endParaRPr sz="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900" b="0" i="0" u="none" strike="noStrike" cap="none">
              <a:solidFill>
                <a:schemeClr val="dk1"/>
              </a:solidFill>
              <a:latin typeface="Arial"/>
              <a:ea typeface="Arial"/>
              <a:cs typeface="Arial"/>
              <a:sym typeface="Arial"/>
            </a:endParaRPr>
          </a:p>
        </p:txBody>
      </p:sp>
      <p:cxnSp>
        <p:nvCxnSpPr>
          <p:cNvPr id="48" name="Google Shape;1416;g30d0d2c5759_0_67">
            <a:extLst>
              <a:ext uri="{FF2B5EF4-FFF2-40B4-BE49-F238E27FC236}">
                <a16:creationId xmlns:a16="http://schemas.microsoft.com/office/drawing/2014/main" id="{7FA8D116-2DCF-5C72-3B60-0391609AFBE9}"/>
              </a:ext>
            </a:extLst>
          </p:cNvPr>
          <p:cNvCxnSpPr>
            <a:cxnSpLocks/>
          </p:cNvCxnSpPr>
          <p:nvPr/>
        </p:nvCxnSpPr>
        <p:spPr>
          <a:xfrm rot="10800000">
            <a:off x="2331266" y="4302699"/>
            <a:ext cx="12300" cy="484500"/>
          </a:xfrm>
          <a:prstGeom prst="straightConnector1">
            <a:avLst/>
          </a:prstGeom>
          <a:noFill/>
          <a:ln w="9525" cap="flat" cmpd="sng">
            <a:solidFill>
              <a:schemeClr val="dk2"/>
            </a:solidFill>
            <a:prstDash val="solid"/>
            <a:round/>
            <a:headEnd type="none" w="med" len="med"/>
            <a:tailEnd type="none" w="med" len="med"/>
          </a:ln>
        </p:spPr>
      </p:cxnSp>
      <p:sp>
        <p:nvSpPr>
          <p:cNvPr id="36" name="Google Shape;772;p34">
            <a:extLst>
              <a:ext uri="{FF2B5EF4-FFF2-40B4-BE49-F238E27FC236}">
                <a16:creationId xmlns:a16="http://schemas.microsoft.com/office/drawing/2014/main" id="{6D25183B-478A-15A6-F340-FBC27841DB1F}"/>
              </a:ext>
            </a:extLst>
          </p:cNvPr>
          <p:cNvSpPr/>
          <p:nvPr/>
        </p:nvSpPr>
        <p:spPr>
          <a:xfrm>
            <a:off x="431343" y="5133885"/>
            <a:ext cx="11532184" cy="190817"/>
          </a:xfrm>
          <a:prstGeom prst="rect">
            <a:avLst/>
          </a:prstGeom>
          <a:solidFill>
            <a:srgbClr val="888484"/>
          </a:solidFill>
          <a:ln>
            <a:noFill/>
          </a:ln>
        </p:spPr>
        <p:txBody>
          <a:bodyPr spcFirstLastPara="1" wrap="square" lIns="121900" tIns="60933" rIns="121900" bIns="60933" anchor="ctr" anchorCtr="0">
            <a:noAutofit/>
          </a:bodyPr>
          <a:lstStyle/>
          <a:p>
            <a:pPr algn="ctr">
              <a:buClr>
                <a:srgbClr val="000000"/>
              </a:buClr>
              <a:buSzPts val="1600"/>
            </a:pPr>
            <a:r>
              <a:rPr lang="en-GB" sz="2000" b="1">
                <a:solidFill>
                  <a:srgbClr val="FFFFFF"/>
                </a:solidFill>
                <a:latin typeface="Arial"/>
                <a:ea typeface="Arial"/>
                <a:cs typeface="Arial"/>
                <a:sym typeface="Arial"/>
              </a:rPr>
              <a:t>2025</a:t>
            </a:r>
            <a:endParaRPr sz="2000" b="1">
              <a:solidFill>
                <a:srgbClr val="FFFFFF"/>
              </a:solidFill>
              <a:latin typeface="Arial"/>
              <a:ea typeface="Arial"/>
              <a:cs typeface="Arial"/>
              <a:sym typeface="Arial"/>
            </a:endParaRPr>
          </a:p>
        </p:txBody>
      </p:sp>
    </p:spTree>
    <p:extLst>
      <p:ext uri="{BB962C8B-B14F-4D97-AF65-F5344CB8AC3E}">
        <p14:creationId xmlns:p14="http://schemas.microsoft.com/office/powerpoint/2010/main" val="1408030348"/>
      </p:ext>
    </p:extLst>
  </p:cSld>
  <p:clrMapOvr>
    <a:masterClrMapping/>
  </p:clrMapOvr>
  <p:extLst>
    <p:ext uri="{6950BFC3-D8DA-4A85-94F7-54DA5524770B}">
      <p188:commentRel xmlns:p188="http://schemas.microsoft.com/office/powerpoint/2018/8/main" r:id="rId3"/>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E67844-94C8-1FF7-68EA-48F944D05B10}"/>
              </a:ext>
            </a:extLst>
          </p:cNvPr>
          <p:cNvPicPr>
            <a:picLocks noChangeAspect="1"/>
          </p:cNvPicPr>
          <p:nvPr/>
        </p:nvPicPr>
        <p:blipFill>
          <a:blip r:embed="rId2"/>
          <a:stretch>
            <a:fillRect/>
          </a:stretch>
        </p:blipFill>
        <p:spPr>
          <a:xfrm>
            <a:off x="1643043" y="1678596"/>
            <a:ext cx="8905914" cy="4145207"/>
          </a:xfrm>
          <a:prstGeom prst="rect">
            <a:avLst/>
          </a:prstGeom>
        </p:spPr>
      </p:pic>
      <p:sp>
        <p:nvSpPr>
          <p:cNvPr id="2" name="Title 1">
            <a:extLst>
              <a:ext uri="{FF2B5EF4-FFF2-40B4-BE49-F238E27FC236}">
                <a16:creationId xmlns:a16="http://schemas.microsoft.com/office/drawing/2014/main" id="{340987AB-10BE-F5D5-9002-F21BD94A006D}"/>
              </a:ext>
            </a:extLst>
          </p:cNvPr>
          <p:cNvSpPr>
            <a:spLocks noGrp="1"/>
          </p:cNvSpPr>
          <p:nvPr>
            <p:ph type="title"/>
          </p:nvPr>
        </p:nvSpPr>
        <p:spPr>
          <a:xfrm>
            <a:off x="610400" y="349600"/>
            <a:ext cx="10498324" cy="1116000"/>
          </a:xfrm>
        </p:spPr>
        <p:txBody>
          <a:bodyPr/>
          <a:lstStyle/>
          <a:p>
            <a:r>
              <a:rPr lang="en-BE" sz="3600"/>
              <a:t>Nieuwe voorwaarde voor bezoekers</a:t>
            </a:r>
          </a:p>
        </p:txBody>
      </p:sp>
      <p:sp>
        <p:nvSpPr>
          <p:cNvPr id="5" name="Rectangle 4">
            <a:extLst>
              <a:ext uri="{FF2B5EF4-FFF2-40B4-BE49-F238E27FC236}">
                <a16:creationId xmlns:a16="http://schemas.microsoft.com/office/drawing/2014/main" id="{9A17B9EE-E1F4-18AD-9D43-B6C19B369D00}"/>
              </a:ext>
            </a:extLst>
          </p:cNvPr>
          <p:cNvSpPr/>
          <p:nvPr/>
        </p:nvSpPr>
        <p:spPr>
          <a:xfrm>
            <a:off x="3662287" y="4524331"/>
            <a:ext cx="6643248" cy="11844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2331402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603B7D-A499-B755-1120-25CEE8C45BF3}"/>
              </a:ext>
            </a:extLst>
          </p:cNvPr>
          <p:cNvPicPr>
            <a:picLocks noChangeAspect="1"/>
          </p:cNvPicPr>
          <p:nvPr/>
        </p:nvPicPr>
        <p:blipFill>
          <a:blip r:embed="rId2"/>
          <a:stretch>
            <a:fillRect/>
          </a:stretch>
        </p:blipFill>
        <p:spPr>
          <a:xfrm>
            <a:off x="721611" y="1307398"/>
            <a:ext cx="10981506" cy="4465625"/>
          </a:xfrm>
          <a:prstGeom prst="rect">
            <a:avLst/>
          </a:prstGeom>
        </p:spPr>
      </p:pic>
      <p:sp>
        <p:nvSpPr>
          <p:cNvPr id="2" name="Title 1">
            <a:extLst>
              <a:ext uri="{FF2B5EF4-FFF2-40B4-BE49-F238E27FC236}">
                <a16:creationId xmlns:a16="http://schemas.microsoft.com/office/drawing/2014/main" id="{5F7C5612-65B5-E684-BA61-0EA4F82B3D55}"/>
              </a:ext>
            </a:extLst>
          </p:cNvPr>
          <p:cNvSpPr>
            <a:spLocks noGrp="1"/>
          </p:cNvSpPr>
          <p:nvPr>
            <p:ph type="title"/>
          </p:nvPr>
        </p:nvSpPr>
        <p:spPr/>
        <p:txBody>
          <a:bodyPr/>
          <a:lstStyle/>
          <a:p>
            <a:r>
              <a:rPr lang="en-BE" sz="3600"/>
              <a:t>Alles samen</a:t>
            </a:r>
          </a:p>
        </p:txBody>
      </p:sp>
    </p:spTree>
    <p:extLst>
      <p:ext uri="{BB962C8B-B14F-4D97-AF65-F5344CB8AC3E}">
        <p14:creationId xmlns:p14="http://schemas.microsoft.com/office/powerpoint/2010/main" val="3892388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EE532-8847-A562-6C64-7784734ECC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F83B56-0A16-B238-5DA8-0E55EB28AED1}"/>
              </a:ext>
            </a:extLst>
          </p:cNvPr>
          <p:cNvSpPr>
            <a:spLocks noGrp="1"/>
          </p:cNvSpPr>
          <p:nvPr>
            <p:ph type="title"/>
          </p:nvPr>
        </p:nvSpPr>
        <p:spPr/>
        <p:txBody>
          <a:bodyPr/>
          <a:lstStyle/>
          <a:p>
            <a:r>
              <a:rPr lang="en-GB" b="1" err="1"/>
              <a:t>Datavoorbeeld</a:t>
            </a:r>
            <a:r>
              <a:rPr lang="en-GB" b="1"/>
              <a:t> 4</a:t>
            </a:r>
            <a:endParaRPr lang="en-US"/>
          </a:p>
        </p:txBody>
      </p:sp>
      <p:sp>
        <p:nvSpPr>
          <p:cNvPr id="4" name="Text Placeholder 3">
            <a:extLst>
              <a:ext uri="{FF2B5EF4-FFF2-40B4-BE49-F238E27FC236}">
                <a16:creationId xmlns:a16="http://schemas.microsoft.com/office/drawing/2014/main" id="{36E73D67-F9BF-BC91-29A8-172E82C2C631}"/>
              </a:ext>
            </a:extLst>
          </p:cNvPr>
          <p:cNvSpPr>
            <a:spLocks noGrp="1"/>
          </p:cNvSpPr>
          <p:nvPr>
            <p:ph type="body" idx="1"/>
          </p:nvPr>
        </p:nvSpPr>
        <p:spPr>
          <a:xfrm>
            <a:off x="723054" y="2448966"/>
            <a:ext cx="9039949" cy="1466431"/>
          </a:xfrm>
        </p:spPr>
        <p:txBody>
          <a:bodyPr/>
          <a:lstStyle/>
          <a:p>
            <a:pPr marL="136525" indent="0">
              <a:buNone/>
            </a:pPr>
            <a:r>
              <a:rPr lang="en-GB" sz="3200" err="1">
                <a:cs typeface="Arial"/>
              </a:rPr>
              <a:t>Stad</a:t>
            </a:r>
            <a:r>
              <a:rPr lang="en-GB" sz="3200">
                <a:cs typeface="Arial"/>
              </a:rPr>
              <a:t> Gent </a:t>
            </a:r>
            <a:r>
              <a:rPr lang="en-GB" sz="3200" err="1">
                <a:cs typeface="Arial"/>
              </a:rPr>
              <a:t>vereist</a:t>
            </a:r>
            <a:r>
              <a:rPr lang="en-GB" sz="3200">
                <a:cs typeface="Arial"/>
              </a:rPr>
              <a:t> </a:t>
            </a:r>
            <a:r>
              <a:rPr lang="en-GB" sz="3200" err="1">
                <a:cs typeface="Arial"/>
              </a:rPr>
              <a:t>een</a:t>
            </a:r>
            <a:r>
              <a:rPr lang="en-GB" sz="3200">
                <a:cs typeface="Arial"/>
              </a:rPr>
              <a:t> </a:t>
            </a:r>
            <a:r>
              <a:rPr lang="en-GB" sz="3200" err="1">
                <a:cs typeface="Arial"/>
              </a:rPr>
              <a:t>vergunning</a:t>
            </a:r>
            <a:r>
              <a:rPr lang="en-GB" sz="3200">
                <a:cs typeface="Arial"/>
              </a:rPr>
              <a:t> ABC </a:t>
            </a:r>
            <a:r>
              <a:rPr lang="en-GB" sz="3200" err="1">
                <a:cs typeface="Arial"/>
              </a:rPr>
              <a:t>alvorens</a:t>
            </a:r>
            <a:r>
              <a:rPr lang="en-GB" sz="3200">
                <a:cs typeface="Arial"/>
              </a:rPr>
              <a:t> </a:t>
            </a:r>
            <a:r>
              <a:rPr lang="en-GB" sz="3200" err="1">
                <a:cs typeface="Arial"/>
              </a:rPr>
              <a:t>een</a:t>
            </a:r>
            <a:r>
              <a:rPr lang="en-GB" sz="3200">
                <a:cs typeface="Arial"/>
              </a:rPr>
              <a:t> </a:t>
            </a:r>
            <a:r>
              <a:rPr lang="en-GB" sz="3200" err="1">
                <a:cs typeface="Arial"/>
              </a:rPr>
              <a:t>vergunning</a:t>
            </a:r>
            <a:r>
              <a:rPr lang="en-GB" sz="3200">
                <a:cs typeface="Arial"/>
              </a:rPr>
              <a:t> </a:t>
            </a:r>
            <a:r>
              <a:rPr lang="en-GB" sz="3200" err="1">
                <a:cs typeface="Arial"/>
              </a:rPr>
              <a:t>voor</a:t>
            </a:r>
            <a:r>
              <a:rPr lang="en-GB" sz="3200">
                <a:cs typeface="Arial"/>
              </a:rPr>
              <a:t> </a:t>
            </a:r>
            <a:r>
              <a:rPr lang="en-GB" sz="3200" err="1">
                <a:cs typeface="Arial"/>
              </a:rPr>
              <a:t>een</a:t>
            </a:r>
            <a:r>
              <a:rPr lang="en-GB" sz="3200">
                <a:cs typeface="Arial"/>
              </a:rPr>
              <a:t> </a:t>
            </a:r>
            <a:r>
              <a:rPr lang="en-GB" sz="3200" err="1">
                <a:cs typeface="Arial"/>
              </a:rPr>
              <a:t>autoluwe</a:t>
            </a:r>
            <a:r>
              <a:rPr lang="en-GB" sz="3200">
                <a:cs typeface="Arial"/>
              </a:rPr>
              <a:t> zone </a:t>
            </a:r>
            <a:r>
              <a:rPr lang="en-GB" sz="3200" err="1">
                <a:cs typeface="Arial"/>
              </a:rPr>
              <a:t>kan</a:t>
            </a:r>
            <a:r>
              <a:rPr lang="en-GB" sz="3200">
                <a:cs typeface="Arial"/>
              </a:rPr>
              <a:t> </a:t>
            </a:r>
            <a:r>
              <a:rPr lang="en-GB" sz="3200" err="1">
                <a:cs typeface="Arial"/>
              </a:rPr>
              <a:t>uitgegeven</a:t>
            </a:r>
            <a:r>
              <a:rPr lang="en-GB" sz="3200">
                <a:cs typeface="Arial"/>
              </a:rPr>
              <a:t> </a:t>
            </a:r>
            <a:r>
              <a:rPr lang="en-GB" sz="3200" err="1">
                <a:cs typeface="Arial"/>
              </a:rPr>
              <a:t>worden</a:t>
            </a:r>
            <a:r>
              <a:rPr lang="en-GB" sz="3200">
                <a:cs typeface="Arial"/>
              </a:rPr>
              <a:t>.</a:t>
            </a:r>
            <a:endParaRPr lang="en-US"/>
          </a:p>
        </p:txBody>
      </p:sp>
      <p:grpSp>
        <p:nvGrpSpPr>
          <p:cNvPr id="11" name="Group 10">
            <a:extLst>
              <a:ext uri="{FF2B5EF4-FFF2-40B4-BE49-F238E27FC236}">
                <a16:creationId xmlns:a16="http://schemas.microsoft.com/office/drawing/2014/main" id="{CC5B327C-52B5-41C2-F6DE-2F6D125A018B}"/>
              </a:ext>
            </a:extLst>
          </p:cNvPr>
          <p:cNvGrpSpPr/>
          <p:nvPr/>
        </p:nvGrpSpPr>
        <p:grpSpPr>
          <a:xfrm>
            <a:off x="7617611" y="5521207"/>
            <a:ext cx="3071249" cy="1098785"/>
            <a:chOff x="3840375" y="1286607"/>
            <a:chExt cx="3071249" cy="1098785"/>
          </a:xfrm>
        </p:grpSpPr>
        <p:sp>
          <p:nvSpPr>
            <p:cNvPr id="9" name="Rectangle: Rounded Corners 8">
              <a:extLst>
                <a:ext uri="{FF2B5EF4-FFF2-40B4-BE49-F238E27FC236}">
                  <a16:creationId xmlns:a16="http://schemas.microsoft.com/office/drawing/2014/main" id="{968072CB-4041-1D11-11CE-0E245DB88B75}"/>
                </a:ext>
              </a:extLst>
            </p:cNvPr>
            <p:cNvSpPr/>
            <p:nvPr/>
          </p:nvSpPr>
          <p:spPr>
            <a:xfrm>
              <a:off x="3840375" y="1286607"/>
              <a:ext cx="3071249" cy="1098785"/>
            </a:xfrm>
            <a:prstGeom prst="roundRect">
              <a:avLst>
                <a:gd name="adj" fmla="val 10000"/>
              </a:avLst>
            </a:prstGeom>
          </p:spPr>
          <p:style>
            <a:lnRef idx="2">
              <a:schemeClr val="lt1">
                <a:hueOff val="0"/>
                <a:satOff val="0"/>
                <a:lumOff val="0"/>
                <a:alphaOff val="0"/>
              </a:schemeClr>
            </a:lnRef>
            <a:fillRef idx="1">
              <a:schemeClr val="accent4">
                <a:hueOff val="0"/>
                <a:satOff val="0"/>
                <a:lumOff val="20785"/>
                <a:alphaOff val="0"/>
              </a:schemeClr>
            </a:fillRef>
            <a:effectRef idx="0">
              <a:schemeClr val="accent4">
                <a:hueOff val="0"/>
                <a:satOff val="0"/>
                <a:lumOff val="20785"/>
                <a:alphaOff val="0"/>
              </a:schemeClr>
            </a:effectRef>
            <a:fontRef idx="minor">
              <a:schemeClr val="lt1"/>
            </a:fontRef>
          </p:style>
          <p:txBody>
            <a:bodyPr/>
            <a:lstStyle/>
            <a:p>
              <a:endParaRPr lang="en-GB"/>
            </a:p>
          </p:txBody>
        </p:sp>
        <p:sp>
          <p:nvSpPr>
            <p:cNvPr id="10" name="Rectangle: Rounded Corners 4">
              <a:extLst>
                <a:ext uri="{FF2B5EF4-FFF2-40B4-BE49-F238E27FC236}">
                  <a16:creationId xmlns:a16="http://schemas.microsoft.com/office/drawing/2014/main" id="{431A9B97-4CFA-021F-882D-BCCA92606A6D}"/>
                </a:ext>
              </a:extLst>
            </p:cNvPr>
            <p:cNvSpPr txBox="1"/>
            <p:nvPr/>
          </p:nvSpPr>
          <p:spPr>
            <a:xfrm>
              <a:off x="3872557" y="1318789"/>
              <a:ext cx="3006885" cy="10344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algn="ctr" defTabSz="1066800">
                <a:lnSpc>
                  <a:spcPct val="90000"/>
                </a:lnSpc>
                <a:spcBef>
                  <a:spcPct val="0"/>
                </a:spcBef>
                <a:spcAft>
                  <a:spcPct val="35000"/>
                </a:spcAft>
              </a:pPr>
              <a:r>
                <a:rPr lang="en-US" sz="2400" err="1">
                  <a:cs typeface="Arial"/>
                </a:rPr>
                <a:t>Lokaal</a:t>
              </a:r>
              <a:r>
                <a:rPr lang="en-US" sz="2400">
                  <a:cs typeface="Arial"/>
                </a:rPr>
                <a:t> bestuur</a:t>
              </a:r>
              <a:endParaRPr lang="en-US" sz="2400" kern="1200">
                <a:cs typeface="Arial"/>
              </a:endParaRPr>
            </a:p>
          </p:txBody>
        </p:sp>
      </p:grpSp>
      <p:pic>
        <p:nvPicPr>
          <p:cNvPr id="5" name="Picture 4">
            <a:extLst>
              <a:ext uri="{FF2B5EF4-FFF2-40B4-BE49-F238E27FC236}">
                <a16:creationId xmlns:a16="http://schemas.microsoft.com/office/drawing/2014/main" id="{B085D9C6-C8B1-59A5-FC4F-53785488E55E}"/>
              </a:ext>
            </a:extLst>
          </p:cNvPr>
          <p:cNvPicPr>
            <a:picLocks noChangeAspect="1"/>
          </p:cNvPicPr>
          <p:nvPr/>
        </p:nvPicPr>
        <p:blipFill>
          <a:blip r:embed="rId3"/>
          <a:stretch>
            <a:fillRect/>
          </a:stretch>
        </p:blipFill>
        <p:spPr>
          <a:xfrm>
            <a:off x="8515173" y="4312991"/>
            <a:ext cx="1247830" cy="1218026"/>
          </a:xfrm>
          <a:prstGeom prst="rect">
            <a:avLst/>
          </a:prstGeom>
        </p:spPr>
      </p:pic>
    </p:spTree>
    <p:extLst>
      <p:ext uri="{BB962C8B-B14F-4D97-AF65-F5344CB8AC3E}">
        <p14:creationId xmlns:p14="http://schemas.microsoft.com/office/powerpoint/2010/main" val="911549037"/>
      </p:ext>
    </p:extLst>
  </p:cSld>
  <p:clrMapOvr>
    <a:masterClrMapping/>
  </p:clrMapOvr>
  <p:extLst>
    <p:ext uri="{6950BFC3-D8DA-4A85-94F7-54DA5524770B}">
      <p188:commentRel xmlns:p188="http://schemas.microsoft.com/office/powerpoint/2018/8/main" r:id="rId2"/>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9417CF-AA13-5246-AA02-B399CEAF55E9}"/>
              </a:ext>
            </a:extLst>
          </p:cNvPr>
          <p:cNvPicPr>
            <a:picLocks noChangeAspect="1"/>
          </p:cNvPicPr>
          <p:nvPr/>
        </p:nvPicPr>
        <p:blipFill>
          <a:blip r:embed="rId2"/>
          <a:stretch>
            <a:fillRect/>
          </a:stretch>
        </p:blipFill>
        <p:spPr>
          <a:xfrm>
            <a:off x="598897" y="1714311"/>
            <a:ext cx="11259973" cy="4073778"/>
          </a:xfrm>
          <a:prstGeom prst="rect">
            <a:avLst/>
          </a:prstGeom>
        </p:spPr>
      </p:pic>
      <p:sp>
        <p:nvSpPr>
          <p:cNvPr id="2" name="Title 1">
            <a:extLst>
              <a:ext uri="{FF2B5EF4-FFF2-40B4-BE49-F238E27FC236}">
                <a16:creationId xmlns:a16="http://schemas.microsoft.com/office/drawing/2014/main" id="{71C5F706-61B9-8928-992C-5893318066CB}"/>
              </a:ext>
            </a:extLst>
          </p:cNvPr>
          <p:cNvSpPr>
            <a:spLocks noGrp="1"/>
          </p:cNvSpPr>
          <p:nvPr>
            <p:ph type="title"/>
          </p:nvPr>
        </p:nvSpPr>
        <p:spPr>
          <a:xfrm>
            <a:off x="610399" y="349600"/>
            <a:ext cx="11259973" cy="1116000"/>
          </a:xfrm>
        </p:spPr>
        <p:txBody>
          <a:bodyPr/>
          <a:lstStyle/>
          <a:p>
            <a:r>
              <a:rPr lang="en-BE" sz="3600"/>
              <a:t>Publieke Dienstverlening voor uitgeven vergunning van datavoorbeeld 1</a:t>
            </a:r>
          </a:p>
        </p:txBody>
      </p:sp>
    </p:spTree>
    <p:extLst>
      <p:ext uri="{BB962C8B-B14F-4D97-AF65-F5344CB8AC3E}">
        <p14:creationId xmlns:p14="http://schemas.microsoft.com/office/powerpoint/2010/main" val="27014587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8269C-C73F-DF6B-6D40-3B404CA1FE79}"/>
              </a:ext>
            </a:extLst>
          </p:cNvPr>
          <p:cNvPicPr>
            <a:picLocks noChangeAspect="1"/>
          </p:cNvPicPr>
          <p:nvPr/>
        </p:nvPicPr>
        <p:blipFill>
          <a:blip r:embed="rId2"/>
          <a:stretch>
            <a:fillRect/>
          </a:stretch>
        </p:blipFill>
        <p:spPr>
          <a:xfrm>
            <a:off x="2640993" y="1309819"/>
            <a:ext cx="9232002" cy="4689271"/>
          </a:xfrm>
          <a:prstGeom prst="rect">
            <a:avLst/>
          </a:prstGeom>
        </p:spPr>
      </p:pic>
      <p:sp>
        <p:nvSpPr>
          <p:cNvPr id="2" name="Title 1">
            <a:extLst>
              <a:ext uri="{FF2B5EF4-FFF2-40B4-BE49-F238E27FC236}">
                <a16:creationId xmlns:a16="http://schemas.microsoft.com/office/drawing/2014/main" id="{B8DDF62A-2369-C1D9-A421-F940378926D8}"/>
              </a:ext>
            </a:extLst>
          </p:cNvPr>
          <p:cNvSpPr>
            <a:spLocks noGrp="1"/>
          </p:cNvSpPr>
          <p:nvPr>
            <p:ph type="title"/>
          </p:nvPr>
        </p:nvSpPr>
        <p:spPr/>
        <p:txBody>
          <a:bodyPr/>
          <a:lstStyle/>
          <a:p>
            <a:r>
              <a:rPr lang="en-BE" sz="3600"/>
              <a:t>2 originele voorwaarden</a:t>
            </a:r>
          </a:p>
        </p:txBody>
      </p:sp>
    </p:spTree>
    <p:extLst>
      <p:ext uri="{BB962C8B-B14F-4D97-AF65-F5344CB8AC3E}">
        <p14:creationId xmlns:p14="http://schemas.microsoft.com/office/powerpoint/2010/main" val="11050253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097DB-8EE3-0D95-66EA-4C475294D783}"/>
              </a:ext>
            </a:extLst>
          </p:cNvPr>
          <p:cNvPicPr>
            <a:picLocks noChangeAspect="1"/>
          </p:cNvPicPr>
          <p:nvPr/>
        </p:nvPicPr>
        <p:blipFill>
          <a:blip r:embed="rId2"/>
          <a:stretch>
            <a:fillRect/>
          </a:stretch>
        </p:blipFill>
        <p:spPr>
          <a:xfrm>
            <a:off x="2998573" y="1325933"/>
            <a:ext cx="8381999" cy="4980608"/>
          </a:xfrm>
          <a:prstGeom prst="rect">
            <a:avLst/>
          </a:prstGeom>
        </p:spPr>
      </p:pic>
      <p:sp>
        <p:nvSpPr>
          <p:cNvPr id="2" name="Title 1">
            <a:extLst>
              <a:ext uri="{FF2B5EF4-FFF2-40B4-BE49-F238E27FC236}">
                <a16:creationId xmlns:a16="http://schemas.microsoft.com/office/drawing/2014/main" id="{136086A2-92C8-1490-F07D-441AE2EE7512}"/>
              </a:ext>
            </a:extLst>
          </p:cNvPr>
          <p:cNvSpPr>
            <a:spLocks noGrp="1"/>
          </p:cNvSpPr>
          <p:nvPr>
            <p:ph type="title"/>
          </p:nvPr>
        </p:nvSpPr>
        <p:spPr>
          <a:xfrm>
            <a:off x="610399" y="349600"/>
            <a:ext cx="10770173" cy="1116000"/>
          </a:xfrm>
        </p:spPr>
        <p:txBody>
          <a:bodyPr/>
          <a:lstStyle/>
          <a:p>
            <a:r>
              <a:rPr lang="en-BE" sz="3600"/>
              <a:t>Nieuwe voorwaarde voor vergunning ABC</a:t>
            </a:r>
          </a:p>
        </p:txBody>
      </p:sp>
      <p:sp>
        <p:nvSpPr>
          <p:cNvPr id="5" name="Rectangle 4">
            <a:extLst>
              <a:ext uri="{FF2B5EF4-FFF2-40B4-BE49-F238E27FC236}">
                <a16:creationId xmlns:a16="http://schemas.microsoft.com/office/drawing/2014/main" id="{432E5F0E-CA13-01C3-363B-C5A9A05455DD}"/>
              </a:ext>
            </a:extLst>
          </p:cNvPr>
          <p:cNvSpPr/>
          <p:nvPr/>
        </p:nvSpPr>
        <p:spPr>
          <a:xfrm>
            <a:off x="5251622" y="4948011"/>
            <a:ext cx="5869459" cy="118449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273671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309928-68A0-2BE8-D179-90AF33BB3B3D}"/>
              </a:ext>
            </a:extLst>
          </p:cNvPr>
          <p:cNvPicPr>
            <a:picLocks noChangeAspect="1"/>
          </p:cNvPicPr>
          <p:nvPr/>
        </p:nvPicPr>
        <p:blipFill>
          <a:blip r:embed="rId2"/>
          <a:stretch>
            <a:fillRect/>
          </a:stretch>
        </p:blipFill>
        <p:spPr>
          <a:xfrm>
            <a:off x="610399" y="1205309"/>
            <a:ext cx="11338583" cy="5355002"/>
          </a:xfrm>
          <a:prstGeom prst="rect">
            <a:avLst/>
          </a:prstGeom>
        </p:spPr>
      </p:pic>
      <p:sp>
        <p:nvSpPr>
          <p:cNvPr id="2" name="Title 1">
            <a:extLst>
              <a:ext uri="{FF2B5EF4-FFF2-40B4-BE49-F238E27FC236}">
                <a16:creationId xmlns:a16="http://schemas.microsoft.com/office/drawing/2014/main" id="{EC9DFF3C-52E1-D87B-547D-A5A9DEF07E12}"/>
              </a:ext>
            </a:extLst>
          </p:cNvPr>
          <p:cNvSpPr>
            <a:spLocks noGrp="1"/>
          </p:cNvSpPr>
          <p:nvPr>
            <p:ph type="title"/>
          </p:nvPr>
        </p:nvSpPr>
        <p:spPr/>
        <p:txBody>
          <a:bodyPr/>
          <a:lstStyle/>
          <a:p>
            <a:r>
              <a:rPr lang="en-BE" sz="3600"/>
              <a:t>Alles samen</a:t>
            </a:r>
          </a:p>
        </p:txBody>
      </p:sp>
    </p:spTree>
    <p:extLst>
      <p:ext uri="{BB962C8B-B14F-4D97-AF65-F5344CB8AC3E}">
        <p14:creationId xmlns:p14="http://schemas.microsoft.com/office/powerpoint/2010/main" val="17365970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gfa15db3b28_0_76"/>
          <p:cNvSpPr/>
          <p:nvPr/>
        </p:nvSpPr>
        <p:spPr>
          <a:xfrm>
            <a:off x="611800" y="187400"/>
            <a:ext cx="9068400" cy="648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2" name="Google Shape;1612;gfa15db3b28_0_76"/>
          <p:cNvSpPr/>
          <p:nvPr/>
        </p:nvSpPr>
        <p:spPr>
          <a:xfrm>
            <a:off x="9680200" y="182600"/>
            <a:ext cx="2141200" cy="6492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1613" name="Google Shape;1613;gfa15db3b28_0_76"/>
          <p:cNvSpPr txBox="1"/>
          <p:nvPr/>
        </p:nvSpPr>
        <p:spPr>
          <a:xfrm>
            <a:off x="611800" y="0"/>
            <a:ext cx="9068400" cy="6858000"/>
          </a:xfrm>
          <a:prstGeom prst="rect">
            <a:avLst/>
          </a:prstGeom>
          <a:noFill/>
          <a:ln>
            <a:noFill/>
          </a:ln>
        </p:spPr>
        <p:txBody>
          <a:bodyPr spcFirstLastPara="1" wrap="square" lIns="91400" tIns="45700" rIns="91400" bIns="45700" anchor="ctr" anchorCtr="0">
            <a:noAutofit/>
          </a:bodyPr>
          <a:lstStyle/>
          <a:p>
            <a:pPr algn="ctr"/>
            <a:r>
              <a:rPr lang="en-GB" sz="4900" b="1" err="1">
                <a:solidFill>
                  <a:srgbClr val="000000"/>
                </a:solidFill>
                <a:cs typeface="Arial"/>
              </a:rPr>
              <a:t>Finaal</a:t>
            </a:r>
            <a:r>
              <a:rPr lang="en-GB" sz="4900" b="1">
                <a:solidFill>
                  <a:srgbClr val="000000"/>
                </a:solidFill>
                <a:cs typeface="Arial"/>
              </a:rPr>
              <a:t> model</a:t>
            </a:r>
          </a:p>
        </p:txBody>
      </p:sp>
      <p:pic>
        <p:nvPicPr>
          <p:cNvPr id="1614" name="Google Shape;1614;gfa15db3b28_0_76"/>
          <p:cNvPicPr preferRelativeResize="0"/>
          <p:nvPr/>
        </p:nvPicPr>
        <p:blipFill rotWithShape="1">
          <a:blip r:embed="rId4">
            <a:alphaModFix/>
          </a:blip>
          <a:srcRect/>
          <a:stretch/>
        </p:blipFill>
        <p:spPr>
          <a:xfrm>
            <a:off x="611801" y="5774969"/>
            <a:ext cx="2376132" cy="895633"/>
          </a:xfrm>
          <a:prstGeom prst="rect">
            <a:avLst/>
          </a:prstGeom>
          <a:noFill/>
          <a:ln>
            <a:noFill/>
          </a:ln>
        </p:spPr>
      </p:pic>
    </p:spTree>
    <p:extLst>
      <p:ext uri="{BB962C8B-B14F-4D97-AF65-F5344CB8AC3E}">
        <p14:creationId xmlns:p14="http://schemas.microsoft.com/office/powerpoint/2010/main" val="4050124240"/>
      </p:ext>
    </p:extLst>
  </p:cSld>
  <p:clrMapOvr>
    <a:masterClrMapping/>
  </p:clrMapOvr>
  <p:extLst>
    <p:ext uri="{6950BFC3-D8DA-4A85-94F7-54DA5524770B}">
      <p188:commentRel xmlns:p188="http://schemas.microsoft.com/office/powerpoint/2018/8/main" r:id="rId3"/>
    </p:ext>
  </p:extLs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any&#10;&#10;Description automatically generated">
            <a:extLst>
              <a:ext uri="{FF2B5EF4-FFF2-40B4-BE49-F238E27FC236}">
                <a16:creationId xmlns:a16="http://schemas.microsoft.com/office/drawing/2014/main" id="{F9AD996B-CF6D-52FC-088C-6F51DF222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39" y="731520"/>
            <a:ext cx="11588535" cy="5948568"/>
          </a:xfrm>
          <a:prstGeom prst="rect">
            <a:avLst/>
          </a:prstGeom>
        </p:spPr>
      </p:pic>
    </p:spTree>
    <p:extLst>
      <p:ext uri="{BB962C8B-B14F-4D97-AF65-F5344CB8AC3E}">
        <p14:creationId xmlns:p14="http://schemas.microsoft.com/office/powerpoint/2010/main" val="925591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5DC49-A3EE-C7AD-6487-3C7EF3A00F18}"/>
            </a:ext>
          </a:extLst>
        </p:cNvPr>
        <p:cNvGrpSpPr/>
        <p:nvPr/>
      </p:nvGrpSpPr>
      <p:grpSpPr>
        <a:xfrm>
          <a:off x="0" y="0"/>
          <a:ext cx="0" cy="0"/>
          <a:chOff x="0" y="0"/>
          <a:chExt cx="0" cy="0"/>
        </a:xfrm>
      </p:grpSpPr>
      <p:pic>
        <p:nvPicPr>
          <p:cNvPr id="4" name="Picture 3" descr="A diagram of a company&#10;&#10;Description automatically generated">
            <a:extLst>
              <a:ext uri="{FF2B5EF4-FFF2-40B4-BE49-F238E27FC236}">
                <a16:creationId xmlns:a16="http://schemas.microsoft.com/office/drawing/2014/main" id="{B7079F43-72FD-97D7-2725-B89D4271E22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497839" y="731520"/>
            <a:ext cx="11588535" cy="5948568"/>
          </a:xfrm>
          <a:prstGeom prst="rect">
            <a:avLst/>
          </a:prstGeom>
        </p:spPr>
      </p:pic>
      <p:sp>
        <p:nvSpPr>
          <p:cNvPr id="3" name="Rectangle 2">
            <a:extLst>
              <a:ext uri="{FF2B5EF4-FFF2-40B4-BE49-F238E27FC236}">
                <a16:creationId xmlns:a16="http://schemas.microsoft.com/office/drawing/2014/main" id="{BD134513-ECA7-1924-0618-498CE6AB67C9}"/>
              </a:ext>
            </a:extLst>
          </p:cNvPr>
          <p:cNvSpPr/>
          <p:nvPr/>
        </p:nvSpPr>
        <p:spPr>
          <a:xfrm>
            <a:off x="579120" y="924560"/>
            <a:ext cx="5222240" cy="21437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TextBox 8">
            <a:extLst>
              <a:ext uri="{FF2B5EF4-FFF2-40B4-BE49-F238E27FC236}">
                <a16:creationId xmlns:a16="http://schemas.microsoft.com/office/drawing/2014/main" id="{E0DD7061-E861-57F6-813E-DC60BDB4C4F2}"/>
              </a:ext>
            </a:extLst>
          </p:cNvPr>
          <p:cNvSpPr txBox="1"/>
          <p:nvPr/>
        </p:nvSpPr>
        <p:spPr>
          <a:xfrm>
            <a:off x="2407920" y="375920"/>
            <a:ext cx="1129348" cy="369332"/>
          </a:xfrm>
          <a:prstGeom prst="rect">
            <a:avLst/>
          </a:prstGeom>
          <a:noFill/>
        </p:spPr>
        <p:txBody>
          <a:bodyPr wrap="none" rtlCol="0">
            <a:spAutoFit/>
          </a:bodyPr>
          <a:lstStyle/>
          <a:p>
            <a:r>
              <a:rPr lang="en-BE" b="1" dirty="0"/>
              <a:t>Toegang</a:t>
            </a:r>
          </a:p>
        </p:txBody>
      </p:sp>
      <p:sp>
        <p:nvSpPr>
          <p:cNvPr id="12" name="Rectangle 11">
            <a:extLst>
              <a:ext uri="{FF2B5EF4-FFF2-40B4-BE49-F238E27FC236}">
                <a16:creationId xmlns:a16="http://schemas.microsoft.com/office/drawing/2014/main" id="{2388E345-EC56-1152-A02D-E63F6B7324AB}"/>
              </a:ext>
            </a:extLst>
          </p:cNvPr>
          <p:cNvSpPr/>
          <p:nvPr/>
        </p:nvSpPr>
        <p:spPr>
          <a:xfrm>
            <a:off x="9512298" y="5538705"/>
            <a:ext cx="886462" cy="780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549637602"/>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2ea3b499c77d6b1e81f38f4fc022af30">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b72946a55c3d3ee1b8a4ce14fecdfb8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Props1.xml><?xml version="1.0" encoding="utf-8"?>
<ds:datastoreItem xmlns:ds="http://schemas.openxmlformats.org/officeDocument/2006/customXml" ds:itemID="{B775BC26-F070-481E-B3C2-4FC58C8658F0}">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AF7769E-041B-44CF-BC8A-8607E8DAED9B}">
  <ds:schemaRefs>
    <ds:schemaRef ds:uri="http://schemas.microsoft.com/sharepoint/v3/contenttype/forms"/>
  </ds:schemaRefs>
</ds:datastoreItem>
</file>

<file path=customXml/itemProps3.xml><?xml version="1.0" encoding="utf-8"?>
<ds:datastoreItem xmlns:ds="http://schemas.openxmlformats.org/officeDocument/2006/customXml" ds:itemID="{674A532A-52B9-439A-BBCD-D617F2175B44}">
  <ds:schemaRefs>
    <ds:schemaRef ds:uri="abd5de4e-6ecd-4522-a9f4-1c24c7648312"/>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purl.org/dc/dcmitype/"/>
    <ds:schemaRef ds:uri="http://purl.org/dc/terms/"/>
    <ds:schemaRef ds:uri="http://www.w3.org/XML/1998/namespace"/>
    <ds:schemaRef ds:uri="http://schemas.openxmlformats.org/package/2006/metadata/core-properties"/>
    <ds:schemaRef ds:uri="9a9ec0f0-7796-43d0-ac1f-4c8c46ee0bd1"/>
    <ds:schemaRef ds:uri="d8af5a5f-e2e6-468c-9f28-f81d99523fed"/>
  </ds:schemaRefs>
</ds:datastoreItem>
</file>

<file path=docProps/app.xml><?xml version="1.0" encoding="utf-8"?>
<Properties xmlns="http://schemas.openxmlformats.org/officeDocument/2006/extended-properties" xmlns:vt="http://schemas.openxmlformats.org/officeDocument/2006/docPropsVTypes">
  <TotalTime>213</TotalTime>
  <Words>3145</Words>
  <Application>Microsoft Macintosh PowerPoint</Application>
  <PresentationFormat>Widescreen</PresentationFormat>
  <Paragraphs>522</Paragraphs>
  <Slides>128</Slides>
  <Notes>28</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128</vt:i4>
      </vt:variant>
    </vt:vector>
  </HeadingPairs>
  <TitlesOfParts>
    <vt:vector size="137" baseType="lpstr">
      <vt:lpstr>Arial</vt:lpstr>
      <vt:lpstr>Calibri</vt:lpstr>
      <vt:lpstr>Courier New</vt:lpstr>
      <vt:lpstr>flanders-serif</vt:lpstr>
      <vt:lpstr>Noto Sans</vt:lpstr>
      <vt:lpstr>Proxima Nova</vt:lpstr>
      <vt:lpstr>Proxima Nova Extrabold</vt:lpstr>
      <vt:lpstr>Proxima Nova Semibold</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Wie-is-wie?</vt:lpstr>
      <vt:lpstr>PowerPoint Presentation</vt:lpstr>
      <vt:lpstr>PowerPoint Presentation</vt:lpstr>
      <vt:lpstr>Aan de hand van deze drie use cases</vt:lpstr>
      <vt:lpstr>Discussies Thematische Wergroep 2</vt:lpstr>
      <vt:lpstr>Model Thematische Werkgroep 2</vt:lpstr>
      <vt:lpstr>Welke stappen zijn gezet na de vorige werkgroep?</vt:lpstr>
      <vt:lpstr>PowerPoint Presentation</vt:lpstr>
      <vt:lpstr>Dit is het model dat we zullen opbouwen vandaag</vt:lpstr>
      <vt:lpstr>Belangrijke nota – UI vs semantiek</vt:lpstr>
      <vt:lpstr>Datavoorbeeld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Autoluwe zone</vt:lpstr>
      <vt:lpstr>Autoluwe zone</vt:lpstr>
      <vt:lpstr>Mobiliteitsdienst van Gent kan toegang verlenen om zone binnen te rijden</vt:lpstr>
      <vt:lpstr>Toegangsvoorwaarden: specifieke zone</vt:lpstr>
      <vt:lpstr>Toegangsvoorwaarden: inwoners of vergunningshouders</vt:lpstr>
      <vt:lpstr>OR voorwaarde omdat 1 van de 2 voorwaarden voldoende is</vt:lpstr>
      <vt:lpstr>AND voorwaarde omdat zowel aan voorwaarden voor inwoners/vergunningshouders en specifieke zone voldaan moet zijn</vt:lpstr>
      <vt:lpstr>Toegangsdienstverlening heeft procedure</vt:lpstr>
      <vt:lpstr>Procedure heeft stap indien aan voorwaarden voor toegang niet voldaan is</vt:lpstr>
      <vt:lpstr>Stap verwijst naar Publieke Dienstverlening om vergunning aan te vragen</vt:lpstr>
      <vt:lpstr>Voorwaarden en procedure samen</vt:lpstr>
      <vt:lpstr>Autoluwe zone</vt:lpstr>
      <vt:lpstr>Mobiliteitsdienst van Gent kan vergunning geven</vt:lpstr>
      <vt:lpstr>Vergunningsvoorwaarden: specifieke zone</vt:lpstr>
      <vt:lpstr>Vergunningsvoorwaarden: adreswijzing en boord-documenten</vt:lpstr>
      <vt:lpstr>AND voorwaarde omdat beide voorwaarden moeten aangeleverd worden</vt:lpstr>
      <vt:lpstr>AND voorwaarde omdat beide voorwaarden moeten aangeleverd worden</vt:lpstr>
      <vt:lpstr>Autoluwe zone</vt:lpstr>
      <vt:lpstr>Alles samen</vt:lpstr>
      <vt:lpstr>Definities: Publieke Dienstverlening</vt:lpstr>
      <vt:lpstr>Definities: Publieke Dienstverlening</vt:lpstr>
      <vt:lpstr>Definities: Voorwaarde</vt:lpstr>
      <vt:lpstr>Definities: Voorwaarde</vt:lpstr>
      <vt:lpstr>Definities: Voorwaarde Collectie</vt:lpstr>
      <vt:lpstr>Definities: Voorwaarde Collectie</vt:lpstr>
      <vt:lpstr>Definities: Procedure</vt:lpstr>
      <vt:lpstr>Definities: Procedurestap</vt:lpstr>
      <vt:lpstr>Definities: Procedurestap</vt:lpstr>
      <vt:lpstr>Definities: Consumeer Publieke Dienstverleningstap</vt:lpstr>
      <vt:lpstr>Definities: Consumeer Publieke Dienstverleningstap</vt:lpstr>
      <vt:lpstr>Definities: Zone</vt:lpstr>
      <vt:lpstr>Datavoorbeeld 2</vt:lpstr>
      <vt:lpstr>Datavoorbeeld 2: Verhuis Pieter</vt:lpstr>
      <vt:lpstr>Publieke Dienstverlening die vergunning uitgeeft en die aangeboden wordt door de Mobiliteitsdienst in Gent</vt:lpstr>
      <vt:lpstr>Publieke Dienstverlening volgt procedure om vergunning aan te vragen</vt:lpstr>
      <vt:lpstr>Informatie voor specifieke aanvraag zit in Zaak</vt:lpstr>
      <vt:lpstr>Zaak verwijst naar Aanvraag </vt:lpstr>
      <vt:lpstr>Aanvraag bevat Toegang voor specifiek voertuig</vt:lpstr>
      <vt:lpstr>Toegang is nodig om Activiteit uit te voeren: rijden in autoluwe zone</vt:lpstr>
      <vt:lpstr>Zaak heeft Dossier met documenten</vt:lpstr>
      <vt:lpstr>Dossier bevat adreswijzing aangifte en boord-documenten</vt:lpstr>
      <vt:lpstr>Bewijsdocumenten vervullen specifieke voorwaarden</vt:lpstr>
      <vt:lpstr>Mobiliteitsdienst geeft vergunning voor toegang</vt:lpstr>
      <vt:lpstr>OSLO Zaak en OSLO Dossier samen</vt:lpstr>
      <vt:lpstr>OSLO Zaak, OSLO Dossier, en OSLO Publieke Dienstverlening samen</vt:lpstr>
      <vt:lpstr>Definities: Zaak</vt:lpstr>
      <vt:lpstr>Definities: Dossier</vt:lpstr>
      <vt:lpstr>Definities: Aanvraag</vt:lpstr>
      <vt:lpstr>Definities: Aanvraag</vt:lpstr>
      <vt:lpstr>Definities: Vergunning</vt:lpstr>
      <vt:lpstr>Definities: Activiteit</vt:lpstr>
      <vt:lpstr>Definities: Activiteit</vt:lpstr>
      <vt:lpstr>Definities: Toegang</vt:lpstr>
      <vt:lpstr>Definities: Voertuig</vt:lpstr>
      <vt:lpstr>Definities: Bewijs</vt:lpstr>
      <vt:lpstr>Datavoorbeeld 3</vt:lpstr>
      <vt:lpstr>Toegang van datavoorbeeld 1</vt:lpstr>
      <vt:lpstr>2 originele voorwaarden</vt:lpstr>
      <vt:lpstr>Nieuwe voorwaarde voor bezoekers</vt:lpstr>
      <vt:lpstr>Alles samen</vt:lpstr>
      <vt:lpstr>Datavoorbeeld 4</vt:lpstr>
      <vt:lpstr>Publieke Dienstverlening voor uitgeven vergunning van datavoorbeeld 1</vt:lpstr>
      <vt:lpstr>2 originele voorwaarden</vt:lpstr>
      <vt:lpstr>Nieuwe voorwaarde voor vergunning ABC</vt:lpstr>
      <vt:lpstr>Alles samen</vt:lpstr>
      <vt:lpstr>PowerPoint Presentation</vt:lpstr>
      <vt:lpstr>PowerPoint Presentation</vt:lpstr>
      <vt:lpstr>PowerPoint Presentation</vt:lpstr>
      <vt:lpstr>PowerPoint Presentation</vt:lpstr>
      <vt:lpstr>PowerPoint Presentation</vt:lpstr>
      <vt:lpstr>PowerPoint Presentation</vt:lpstr>
      <vt:lpstr>Afstemming vorig model met bestaande standaarden</vt:lpstr>
      <vt:lpstr>Waar vind ik de deliverables terug?</vt:lpstr>
      <vt:lpstr>PowerPoint Presentation</vt:lpstr>
      <vt:lpstr>Alternatieve namen  </vt:lpstr>
      <vt:lpstr>PowerPoint Presentation</vt:lpstr>
      <vt:lpstr>PowerPoint Presentation</vt:lpstr>
      <vt:lpstr>PowerPoint Presentation</vt:lpstr>
      <vt:lpstr>PowerPoint Presentation</vt:lpstr>
      <vt:lpstr>Vrijwilligers?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Datavoorbeeld 3</vt:lpstr>
      <vt:lpstr>Aparte Aanvraag per voertuig</vt:lpstr>
      <vt:lpstr>Elke Aanvraag heeft Zaak en Dossier</vt:lpstr>
      <vt:lpstr>Zaken hangen samen via Project</vt:lpstr>
      <vt:lpstr>Elke Aanvraag heeft aparte Toegang per voertuig</vt:lpstr>
      <vt:lpstr>Beide Toegangen zijn voor dezelfde Activiteit</vt:lpstr>
      <vt:lpstr>Twee Aanvragen leiden  tot twee vergunningen</vt:lpstr>
      <vt:lpstr>Alles samen</vt:lpstr>
      <vt:lpstr>Definities: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Renders Laurien</dc:creator>
  <cp:lastModifiedBy>Pieter Heyvaert (UGent-imec)</cp:lastModifiedBy>
  <cp:revision>1</cp:revision>
  <cp:lastPrinted>2024-02-26T10:53:31Z</cp:lastPrinted>
  <dcterms:created xsi:type="dcterms:W3CDTF">2024-02-19T09:32:33Z</dcterms:created>
  <dcterms:modified xsi:type="dcterms:W3CDTF">2024-11-13T18:38:56Z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